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4" r:id="rId2"/>
    <p:sldId id="330" r:id="rId3"/>
    <p:sldId id="331" r:id="rId4"/>
    <p:sldId id="327" r:id="rId5"/>
    <p:sldId id="335" r:id="rId6"/>
    <p:sldId id="328" r:id="rId7"/>
    <p:sldId id="336" r:id="rId8"/>
    <p:sldId id="337" r:id="rId9"/>
    <p:sldId id="339" r:id="rId10"/>
    <p:sldId id="340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26" r:id="rId1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vdiv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2929"/>
    <a:srgbClr val="CC0000"/>
    <a:srgbClr val="D2A000"/>
    <a:srgbClr val="FF0000"/>
    <a:srgbClr val="FFBDBD"/>
    <a:srgbClr val="FF1D1D"/>
    <a:srgbClr val="FF3737"/>
    <a:srgbClr val="99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1" autoAdjust="0"/>
    <p:restoredTop sz="93011" autoAdjust="0"/>
  </p:normalViewPr>
  <p:slideViewPr>
    <p:cSldViewPr snapToGrid="0" showGuides="1">
      <p:cViewPr varScale="1">
        <p:scale>
          <a:sx n="71" d="100"/>
          <a:sy n="71" d="100"/>
        </p:scale>
        <p:origin x="1296" y="54"/>
      </p:cViewPr>
      <p:guideLst>
        <p:guide orient="horz" pos="2160"/>
        <p:guide pos="384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9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ru-RU" sz="1200" baseline="0" dirty="0">
                <a:latin typeface="Franklin Gothic Book" pitchFamily="34" charset="0"/>
              </a:rPr>
              <a:t>средневзвешенный результат Российской Федерации в группе международных исследований, средневзвешенное место Российской Федерации (не ниже)</a:t>
            </a:r>
          </a:p>
        </c:rich>
      </c:tx>
      <c:layout>
        <c:manualLayout>
          <c:xMode val="edge"/>
          <c:yMode val="edge"/>
          <c:x val="3.0266985680709561E-2"/>
          <c:y val="1.9977034275557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432190212821005E-2"/>
          <c:y val="0.43455734547234709"/>
          <c:w val="0.85808617966789502"/>
          <c:h val="0.3207070944699039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Увеличение доли автомобильных дорог регионального и межмуниципального значения, соответствующих нормативным требованиям,  %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300-48F1-9664-EBA6D5484740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00-48F1-9664-EBA6D54847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 formatCode="0">
                  <c:v>14</c:v>
                </c:pt>
                <c:pt idx="1">
                  <c:v>12.5</c:v>
                </c:pt>
                <c:pt idx="2" formatCode="0">
                  <c:v>12</c:v>
                </c:pt>
                <c:pt idx="3">
                  <c:v>11.5</c:v>
                </c:pt>
                <c:pt idx="4" formatCode="0">
                  <c:v>11</c:v>
                </c:pt>
                <c:pt idx="5">
                  <c:v>10.5</c:v>
                </c:pt>
                <c:pt idx="6" formatCode="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00-48F1-9664-EBA6D5484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  <a:prstDash val="sysDot"/>
            </a:ln>
          </c:spPr>
        </c:dropLines>
        <c:marker val="1"/>
        <c:smooth val="0"/>
        <c:axId val="191931136"/>
        <c:axId val="191932672"/>
      </c:lineChart>
      <c:catAx>
        <c:axId val="19193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FFC000">
                <a:lumMod val="75000"/>
              </a:srgbClr>
            </a:solidFill>
          </a:ln>
        </c:spPr>
        <c:txPr>
          <a:bodyPr/>
          <a:lstStyle/>
          <a:p>
            <a:pPr algn="ctr">
              <a:defRPr lang="ru-RU" sz="105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91932672"/>
        <c:crosses val="autoZero"/>
        <c:auto val="1"/>
        <c:lblAlgn val="ctr"/>
        <c:lblOffset val="100"/>
        <c:noMultiLvlLbl val="0"/>
      </c:catAx>
      <c:valAx>
        <c:axId val="191932672"/>
        <c:scaling>
          <c:orientation val="minMax"/>
          <c:max val="16"/>
          <c:min val="9"/>
        </c:scaling>
        <c:delete val="0"/>
        <c:axPos val="l"/>
        <c:numFmt formatCode="#,##0.0" sourceLinked="0"/>
        <c:majorTickMark val="out"/>
        <c:minorTickMark val="none"/>
        <c:tickLblPos val="none"/>
        <c:spPr>
          <a:ln>
            <a:solidFill>
              <a:srgbClr val="FFC000">
                <a:lumMod val="75000"/>
              </a:srgbClr>
            </a:solidFill>
          </a:ln>
        </c:spPr>
        <c:crossAx val="191931136"/>
        <c:crosses val="autoZero"/>
        <c:crossBetween val="between"/>
      </c:valAx>
    </c:plotArea>
    <c:plotVisOnly val="1"/>
    <c:dispBlanksAs val="gap"/>
    <c:showDLblsOverMax val="0"/>
  </c:chart>
  <c:spPr>
    <a:gradFill flip="none" rotWithShape="1">
      <a:gsLst>
        <a:gs pos="0">
          <a:schemeClr val="accent1">
            <a:lumMod val="60000"/>
            <a:lumOff val="40000"/>
            <a:tint val="66000"/>
            <a:satMod val="160000"/>
          </a:schemeClr>
        </a:gs>
        <a:gs pos="50000">
          <a:schemeClr val="accent1">
            <a:lumMod val="60000"/>
            <a:lumOff val="40000"/>
            <a:tint val="44500"/>
            <a:satMod val="160000"/>
          </a:schemeClr>
        </a:gs>
        <a:gs pos="100000">
          <a:schemeClr val="accent1">
            <a:lumMod val="60000"/>
            <a:lumOff val="40000"/>
            <a:tint val="23500"/>
            <a:satMod val="160000"/>
          </a:schemeClr>
        </a:gs>
      </a:gsLst>
      <a:path path="circle">
        <a:fillToRect r="100000" b="100000"/>
      </a:path>
      <a:tileRect l="-100000" t="-100000"/>
    </a:gradFill>
    <a:ln>
      <a:solidFill>
        <a:schemeClr val="bg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9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ru-RU" sz="1200" baseline="0" dirty="0">
                <a:latin typeface="Franklin Gothic Book" pitchFamily="34" charset="0"/>
              </a:rPr>
              <a:t>место Российской Федерации в мире по присутствию университетов в ТОП-500 глобальных рейтингов университетов</a:t>
            </a:r>
            <a:endParaRPr lang="ru-RU" sz="1800" baseline="0" dirty="0"/>
          </a:p>
        </c:rich>
      </c:tx>
      <c:layout>
        <c:manualLayout>
          <c:xMode val="edge"/>
          <c:yMode val="edge"/>
          <c:x val="4.5245839251798529E-2"/>
          <c:y val="1.37433176866617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24231857299243E-2"/>
          <c:y val="0.49046831829233323"/>
          <c:w val="0.89672885924897106"/>
          <c:h val="0.3158722654168318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Увеличение доли автомобильных дорог регионального и межмуниципального значения, соответствующих нормативным требованиям,  %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dirty="0"/>
                      <a:t>17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975-41C3-A7D6-A83320E76BA9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975-41C3-A7D6-A83320E76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0</c:formatCode>
                <c:ptCount val="7"/>
                <c:pt idx="0">
                  <c:v>17</c:v>
                </c:pt>
                <c:pt idx="1">
                  <c:v>17</c:v>
                </c:pt>
                <c:pt idx="2">
                  <c:v>15</c:v>
                </c:pt>
                <c:pt idx="3">
                  <c:v>13</c:v>
                </c:pt>
                <c:pt idx="4">
                  <c:v>13</c:v>
                </c:pt>
                <c:pt idx="5">
                  <c:v>12</c:v>
                </c:pt>
                <c:pt idx="6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75-41C3-A7D6-A83320E76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  <a:prstDash val="sysDot"/>
            </a:ln>
          </c:spPr>
        </c:dropLines>
        <c:marker val="1"/>
        <c:smooth val="0"/>
        <c:axId val="198265856"/>
        <c:axId val="198292224"/>
      </c:lineChart>
      <c:catAx>
        <c:axId val="19826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FFC000">
                <a:lumMod val="75000"/>
              </a:srgbClr>
            </a:solidFill>
          </a:ln>
        </c:spPr>
        <c:txPr>
          <a:bodyPr/>
          <a:lstStyle/>
          <a:p>
            <a:pPr algn="ctr">
              <a:defRPr lang="ru-RU" sz="105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98292224"/>
        <c:crosses val="autoZero"/>
        <c:auto val="1"/>
        <c:lblAlgn val="ctr"/>
        <c:lblOffset val="100"/>
        <c:noMultiLvlLbl val="0"/>
      </c:catAx>
      <c:valAx>
        <c:axId val="198292224"/>
        <c:scaling>
          <c:orientation val="minMax"/>
          <c:max val="19"/>
          <c:min val="8"/>
        </c:scaling>
        <c:delete val="0"/>
        <c:axPos val="l"/>
        <c:numFmt formatCode="#,##0.0" sourceLinked="0"/>
        <c:majorTickMark val="out"/>
        <c:minorTickMark val="none"/>
        <c:tickLblPos val="none"/>
        <c:spPr>
          <a:ln>
            <a:solidFill>
              <a:srgbClr val="FFC000">
                <a:lumMod val="75000"/>
              </a:srgbClr>
            </a:solidFill>
          </a:ln>
        </c:spPr>
        <c:crossAx val="198265856"/>
        <c:crosses val="autoZero"/>
        <c:crossBetween val="between"/>
      </c:valAx>
    </c:plotArea>
    <c:plotVisOnly val="1"/>
    <c:dispBlanksAs val="gap"/>
    <c:showDLblsOverMax val="0"/>
  </c:chart>
  <c:spPr>
    <a:gradFill flip="none" rotWithShape="1">
      <a:gsLst>
        <a:gs pos="0">
          <a:schemeClr val="accent1">
            <a:lumMod val="60000"/>
            <a:lumOff val="40000"/>
            <a:tint val="66000"/>
            <a:satMod val="160000"/>
          </a:schemeClr>
        </a:gs>
        <a:gs pos="50000">
          <a:schemeClr val="accent1">
            <a:lumMod val="60000"/>
            <a:lumOff val="40000"/>
            <a:tint val="44500"/>
            <a:satMod val="160000"/>
          </a:schemeClr>
        </a:gs>
        <a:gs pos="100000">
          <a:schemeClr val="accent1">
            <a:lumMod val="60000"/>
            <a:lumOff val="40000"/>
            <a:tint val="23500"/>
            <a:satMod val="160000"/>
          </a:schemeClr>
        </a:gs>
      </a:gsLst>
      <a:lin ang="2700000" scaled="1"/>
      <a:tileRect/>
    </a:gradFill>
    <a:ln>
      <a:solidFill>
        <a:schemeClr val="bg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9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ru-RU" sz="1200" baseline="0" dirty="0">
                <a:latin typeface="Franklin Gothic Book" pitchFamily="34" charset="0"/>
              </a:rPr>
              <a:t>доля детей в возрасте от 5 до 18 лет, охваченных дополнительным образованием, %</a:t>
            </a:r>
            <a:endParaRPr lang="ru-RU" sz="1800" baseline="0" dirty="0"/>
          </a:p>
        </c:rich>
      </c:tx>
      <c:layout>
        <c:manualLayout>
          <c:xMode val="edge"/>
          <c:yMode val="edge"/>
          <c:x val="3.0266985680709579E-2"/>
          <c:y val="1.9977034275557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949847322272057E-2"/>
          <c:y val="0.43455735118288197"/>
          <c:w val="0.85808617966789502"/>
          <c:h val="0.3207070944699039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Увеличение доли автомобильных дорог регионального и межмуниципального значения, соответствующих нормативным требованиям,  %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7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78C-46D1-B14B-7B4E18CC3825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78C-46D1-B14B-7B4E18CC38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0</c:formatCode>
                <c:ptCount val="7"/>
                <c:pt idx="0" formatCode="0.0">
                  <c:v>71.5</c:v>
                </c:pt>
                <c:pt idx="1">
                  <c:v>73</c:v>
                </c:pt>
                <c:pt idx="2">
                  <c:v>75</c:v>
                </c:pt>
                <c:pt idx="3">
                  <c:v>76</c:v>
                </c:pt>
                <c:pt idx="4">
                  <c:v>77</c:v>
                </c:pt>
                <c:pt idx="5" formatCode="0.0">
                  <c:v>78.5</c:v>
                </c:pt>
                <c:pt idx="6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8C-46D1-B14B-7B4E18CC3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  <a:prstDash val="sysDot"/>
            </a:ln>
          </c:spPr>
        </c:dropLines>
        <c:marker val="1"/>
        <c:smooth val="0"/>
        <c:axId val="198674304"/>
        <c:axId val="198675840"/>
      </c:lineChart>
      <c:catAx>
        <c:axId val="19867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2060"/>
            </a:solidFill>
          </a:ln>
        </c:spPr>
        <c:txPr>
          <a:bodyPr/>
          <a:lstStyle/>
          <a:p>
            <a:pPr algn="ctr">
              <a:defRPr lang="ru-RU" sz="105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98675840"/>
        <c:crosses val="autoZero"/>
        <c:auto val="1"/>
        <c:lblAlgn val="ctr"/>
        <c:lblOffset val="100"/>
        <c:noMultiLvlLbl val="0"/>
      </c:catAx>
      <c:valAx>
        <c:axId val="198675840"/>
        <c:scaling>
          <c:orientation val="minMax"/>
          <c:max val="80"/>
          <c:min val="69"/>
        </c:scaling>
        <c:delete val="0"/>
        <c:axPos val="l"/>
        <c:numFmt formatCode="#,##0.0" sourceLinked="0"/>
        <c:majorTickMark val="out"/>
        <c:minorTickMark val="none"/>
        <c:tickLblPos val="none"/>
        <c:spPr>
          <a:ln>
            <a:solidFill>
              <a:srgbClr val="002060"/>
            </a:solidFill>
          </a:ln>
        </c:spPr>
        <c:crossAx val="19867430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>
      <a:solidFill>
        <a:schemeClr val="accent4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9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ru-RU" sz="1100" baseline="0" dirty="0">
                <a:latin typeface="Franklin Gothic Book" pitchFamily="34" charset="0"/>
              </a:rPr>
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профессионального образования, млн. человек</a:t>
            </a:r>
          </a:p>
        </c:rich>
      </c:tx>
      <c:layout>
        <c:manualLayout>
          <c:xMode val="edge"/>
          <c:yMode val="edge"/>
          <c:x val="2.5274090626920265E-2"/>
          <c:y val="5.467811487316700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949847322272057E-2"/>
          <c:y val="0.43455735118288208"/>
          <c:w val="0.85808617966789502"/>
          <c:h val="0.3207070944699039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Увеличение доли автомобильных дорог регионального и межмуниципального значения, соответствующих нормативным требованиям,  %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7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FB5-4C2D-8E83-AE7C74CBD548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FB5-4C2D-8E83-AE7C74CBD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1.8</c:v>
                </c:pt>
                <c:pt idx="1">
                  <c:v>2.8</c:v>
                </c:pt>
                <c:pt idx="2" formatCode="0">
                  <c:v>4</c:v>
                </c:pt>
                <c:pt idx="3">
                  <c:v>5.2</c:v>
                </c:pt>
                <c:pt idx="4">
                  <c:v>6.4</c:v>
                </c:pt>
                <c:pt idx="5">
                  <c:v>7.6</c:v>
                </c:pt>
                <c:pt idx="6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B5-4C2D-8E83-AE7C74CBD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  <a:prstDash val="sysDot"/>
            </a:ln>
          </c:spPr>
        </c:dropLines>
        <c:marker val="1"/>
        <c:smooth val="0"/>
        <c:axId val="198730496"/>
        <c:axId val="198732032"/>
      </c:lineChart>
      <c:catAx>
        <c:axId val="19873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2060"/>
            </a:solidFill>
          </a:ln>
        </c:spPr>
        <c:txPr>
          <a:bodyPr/>
          <a:lstStyle/>
          <a:p>
            <a:pPr algn="ctr">
              <a:defRPr lang="ru-RU" sz="105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98732032"/>
        <c:crosses val="autoZero"/>
        <c:auto val="1"/>
        <c:lblAlgn val="ctr"/>
        <c:lblOffset val="100"/>
        <c:noMultiLvlLbl val="0"/>
      </c:catAx>
      <c:valAx>
        <c:axId val="198732032"/>
        <c:scaling>
          <c:orientation val="minMax"/>
          <c:max val="8.8000000000000007"/>
          <c:min val="1"/>
        </c:scaling>
        <c:delete val="0"/>
        <c:axPos val="l"/>
        <c:numFmt formatCode="#,##0.0" sourceLinked="0"/>
        <c:majorTickMark val="out"/>
        <c:minorTickMark val="none"/>
        <c:tickLblPos val="none"/>
        <c:spPr>
          <a:ln>
            <a:solidFill>
              <a:srgbClr val="002060"/>
            </a:solidFill>
          </a:ln>
        </c:spPr>
        <c:crossAx val="19873049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>
      <a:solidFill>
        <a:schemeClr val="accent4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2C9536-6D4F-4426-94B5-F2180AB17029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CD7F67CD-8343-4020-A978-7838D0A6CCE2}">
      <dgm:prSet phldrT="[Текст]" custT="1"/>
      <dgm:spPr/>
      <dgm:t>
        <a:bodyPr/>
        <a:lstStyle/>
        <a:p>
          <a:r>
            <a:rPr lang="ru-RU" sz="1800" u="none" dirty="0">
              <a:latin typeface="Franklin Gothic Book" pitchFamily="34" charset="0"/>
            </a:rPr>
            <a:t>модернизация образовательной среды</a:t>
          </a:r>
        </a:p>
      </dgm:t>
    </dgm:pt>
    <dgm:pt modelId="{44EED043-C664-4E21-A0D1-F368A2045483}" type="parTrans" cxnId="{A0280D49-B2DE-4022-B1F9-DF28A0AEEE39}">
      <dgm:prSet/>
      <dgm:spPr/>
      <dgm:t>
        <a:bodyPr/>
        <a:lstStyle/>
        <a:p>
          <a:endParaRPr lang="ru-RU"/>
        </a:p>
      </dgm:t>
    </dgm:pt>
    <dgm:pt modelId="{4AA4B3DD-E60D-4038-9DD2-D96EF09FEEAA}" type="sibTrans" cxnId="{A0280D49-B2DE-4022-B1F9-DF28A0AEEE39}">
      <dgm:prSet/>
      <dgm:spPr/>
      <dgm:t>
        <a:bodyPr/>
        <a:lstStyle/>
        <a:p>
          <a:endParaRPr lang="ru-RU"/>
        </a:p>
      </dgm:t>
    </dgm:pt>
    <dgm:pt modelId="{87F6C740-11BD-4749-B05B-5033A5D1F75E}">
      <dgm:prSet custT="1"/>
      <dgm:spPr/>
      <dgm:t>
        <a:bodyPr/>
        <a:lstStyle/>
        <a:p>
          <a:r>
            <a:rPr lang="ru-RU" sz="1800" u="none" dirty="0">
              <a:latin typeface="Franklin Gothic Book" pitchFamily="34" charset="0"/>
            </a:rPr>
            <a:t>цифровизация и персонализация образования</a:t>
          </a:r>
        </a:p>
      </dgm:t>
    </dgm:pt>
    <dgm:pt modelId="{9607EB3A-1B1C-450A-84EE-520B9CEA7373}" type="parTrans" cxnId="{7D5AC0F5-1044-4523-B5A3-865DEC5C713B}">
      <dgm:prSet/>
      <dgm:spPr/>
      <dgm:t>
        <a:bodyPr/>
        <a:lstStyle/>
        <a:p>
          <a:endParaRPr lang="ru-RU"/>
        </a:p>
      </dgm:t>
    </dgm:pt>
    <dgm:pt modelId="{270B04E5-283D-49D6-B7BF-3613C1937434}" type="sibTrans" cxnId="{7D5AC0F5-1044-4523-B5A3-865DEC5C713B}">
      <dgm:prSet/>
      <dgm:spPr/>
      <dgm:t>
        <a:bodyPr/>
        <a:lstStyle/>
        <a:p>
          <a:endParaRPr lang="ru-RU"/>
        </a:p>
      </dgm:t>
    </dgm:pt>
    <dgm:pt modelId="{914B8CA4-8CC3-4E92-91B6-E76973D4F05D}">
      <dgm:prSet custT="1"/>
      <dgm:spPr/>
      <dgm:t>
        <a:bodyPr/>
        <a:lstStyle/>
        <a:p>
          <a:r>
            <a:rPr lang="ru-RU" sz="1800" u="none" dirty="0">
              <a:latin typeface="Franklin Gothic Book" pitchFamily="34" charset="0"/>
            </a:rPr>
            <a:t>поддержка образования детей с ограниченными возможностями здоровья</a:t>
          </a:r>
        </a:p>
      </dgm:t>
    </dgm:pt>
    <dgm:pt modelId="{2855F08A-1A70-4F27-BBD1-939E6FBE60C4}" type="parTrans" cxnId="{1D4EF709-B89B-44EE-9DAE-8792DE736972}">
      <dgm:prSet/>
      <dgm:spPr/>
      <dgm:t>
        <a:bodyPr/>
        <a:lstStyle/>
        <a:p>
          <a:endParaRPr lang="ru-RU"/>
        </a:p>
      </dgm:t>
    </dgm:pt>
    <dgm:pt modelId="{851501B8-6728-4DAF-9411-8F3695F61696}" type="sibTrans" cxnId="{1D4EF709-B89B-44EE-9DAE-8792DE736972}">
      <dgm:prSet/>
      <dgm:spPr/>
      <dgm:t>
        <a:bodyPr/>
        <a:lstStyle/>
        <a:p>
          <a:endParaRPr lang="ru-RU"/>
        </a:p>
      </dgm:t>
    </dgm:pt>
    <dgm:pt modelId="{FF055DC3-30AD-4639-84E9-AF4F53944F34}">
      <dgm:prSet custT="1"/>
      <dgm:spPr/>
      <dgm:t>
        <a:bodyPr/>
        <a:lstStyle/>
        <a:p>
          <a:r>
            <a:rPr lang="ru-RU" sz="1800" u="none" dirty="0">
              <a:latin typeface="Franklin Gothic Book" pitchFamily="34" charset="0"/>
            </a:rPr>
            <a:t>создание условий для повышения компетентности родителей в вопросах воспитания детей</a:t>
          </a:r>
        </a:p>
      </dgm:t>
    </dgm:pt>
    <dgm:pt modelId="{0DD08ECF-52F3-4A5A-8C5C-6489F16E07D8}" type="parTrans" cxnId="{87A301F2-50AB-4F49-8845-F8CDAD2A703E}">
      <dgm:prSet/>
      <dgm:spPr/>
      <dgm:t>
        <a:bodyPr/>
        <a:lstStyle/>
        <a:p>
          <a:endParaRPr lang="ru-RU"/>
        </a:p>
      </dgm:t>
    </dgm:pt>
    <dgm:pt modelId="{4CB8A668-A541-48CB-BC88-A8B9C11C0643}" type="sibTrans" cxnId="{87A301F2-50AB-4F49-8845-F8CDAD2A703E}">
      <dgm:prSet/>
      <dgm:spPr/>
      <dgm:t>
        <a:bodyPr/>
        <a:lstStyle/>
        <a:p>
          <a:endParaRPr lang="ru-RU"/>
        </a:p>
      </dgm:t>
    </dgm:pt>
    <dgm:pt modelId="{7CA7B0A6-0364-4005-A2A5-30C7A8340294}">
      <dgm:prSet custT="1"/>
      <dgm:spPr/>
      <dgm:t>
        <a:bodyPr/>
        <a:lstStyle/>
        <a:p>
          <a:r>
            <a:rPr lang="ru-RU" sz="1800" u="none" dirty="0">
              <a:latin typeface="Franklin Gothic Book" pitchFamily="34" charset="0"/>
            </a:rPr>
            <a:t>развитие наставничества </a:t>
          </a:r>
        </a:p>
      </dgm:t>
    </dgm:pt>
    <dgm:pt modelId="{03D131C9-FE09-44A2-AB91-21370D7CAF77}" type="parTrans" cxnId="{71FFC681-0608-43FD-8695-FB36099DC0B0}">
      <dgm:prSet/>
      <dgm:spPr/>
      <dgm:t>
        <a:bodyPr/>
        <a:lstStyle/>
        <a:p>
          <a:endParaRPr lang="ru-RU"/>
        </a:p>
      </dgm:t>
    </dgm:pt>
    <dgm:pt modelId="{00BF826A-3FCE-4A53-857D-1329CAFD49D7}" type="sibTrans" cxnId="{71FFC681-0608-43FD-8695-FB36099DC0B0}">
      <dgm:prSet/>
      <dgm:spPr/>
      <dgm:t>
        <a:bodyPr/>
        <a:lstStyle/>
        <a:p>
          <a:endParaRPr lang="ru-RU"/>
        </a:p>
      </dgm:t>
    </dgm:pt>
    <dgm:pt modelId="{3FC10872-C2D9-4A2A-BF1C-BC4E7C0E9D2C}">
      <dgm:prSet custT="1"/>
      <dgm:spPr/>
      <dgm:t>
        <a:bodyPr/>
        <a:lstStyle/>
        <a:p>
          <a:r>
            <a:rPr lang="ru-RU" sz="1800" u="none" dirty="0">
              <a:latin typeface="Franklin Gothic Book" pitchFamily="34" charset="0"/>
            </a:rPr>
            <a:t>ранняя профориентация</a:t>
          </a:r>
        </a:p>
      </dgm:t>
    </dgm:pt>
    <dgm:pt modelId="{F39C9127-F391-42DB-B692-F38AFEC75CD2}" type="parTrans" cxnId="{A7887E2B-D0EE-492F-BD24-1E7E954D6259}">
      <dgm:prSet/>
      <dgm:spPr/>
      <dgm:t>
        <a:bodyPr/>
        <a:lstStyle/>
        <a:p>
          <a:endParaRPr lang="ru-RU"/>
        </a:p>
      </dgm:t>
    </dgm:pt>
    <dgm:pt modelId="{BD44D942-29C7-4D30-BEFA-FD4C6F5B5E87}" type="sibTrans" cxnId="{A7887E2B-D0EE-492F-BD24-1E7E954D6259}">
      <dgm:prSet/>
      <dgm:spPr/>
      <dgm:t>
        <a:bodyPr/>
        <a:lstStyle/>
        <a:p>
          <a:endParaRPr lang="ru-RU"/>
        </a:p>
      </dgm:t>
    </dgm:pt>
    <dgm:pt modelId="{333A95B0-6572-4FDB-9FBA-A884055AFD20}">
      <dgm:prSet custT="1"/>
      <dgm:spPr/>
      <dgm:t>
        <a:bodyPr/>
        <a:lstStyle/>
        <a:p>
          <a:r>
            <a:rPr lang="ru-RU" sz="1800" u="none" dirty="0">
              <a:latin typeface="Franklin Gothic Book" pitchFamily="34" charset="0"/>
            </a:rPr>
            <a:t>модернизация профессионального образования</a:t>
          </a:r>
        </a:p>
      </dgm:t>
    </dgm:pt>
    <dgm:pt modelId="{EA6C944F-10D0-43C6-9927-5FDF592F7BCF}" type="parTrans" cxnId="{B048902A-AFB9-44EA-AA4C-1A1D4C57AB85}">
      <dgm:prSet/>
      <dgm:spPr/>
      <dgm:t>
        <a:bodyPr/>
        <a:lstStyle/>
        <a:p>
          <a:endParaRPr lang="ru-RU"/>
        </a:p>
      </dgm:t>
    </dgm:pt>
    <dgm:pt modelId="{3B2632E0-C6C5-493A-8F72-44DFF4A70CEF}" type="sibTrans" cxnId="{B048902A-AFB9-44EA-AA4C-1A1D4C57AB85}">
      <dgm:prSet/>
      <dgm:spPr/>
      <dgm:t>
        <a:bodyPr/>
        <a:lstStyle/>
        <a:p>
          <a:endParaRPr lang="ru-RU"/>
        </a:p>
      </dgm:t>
    </dgm:pt>
    <dgm:pt modelId="{73CE87CD-0112-4571-856D-A9C358217B61}">
      <dgm:prSet custT="1"/>
      <dgm:spPr/>
      <dgm:t>
        <a:bodyPr/>
        <a:lstStyle/>
        <a:p>
          <a:r>
            <a:rPr lang="ru-RU" sz="1800" u="none" dirty="0">
              <a:uFillTx/>
              <a:latin typeface="Franklin Gothic Book" pitchFamily="34" charset="0"/>
            </a:rPr>
            <a:t>развитие дополнительного образования, в том числе технической и естественнонаучной направленности</a:t>
          </a:r>
          <a:endParaRPr lang="ru-RU" sz="1800" u="none" dirty="0">
            <a:latin typeface="Franklin Gothic Book" pitchFamily="34" charset="0"/>
          </a:endParaRPr>
        </a:p>
      </dgm:t>
    </dgm:pt>
    <dgm:pt modelId="{01CC3988-084A-4C4B-AB12-9F2ECBAE300C}" type="parTrans" cxnId="{555B16BF-F81B-4EB1-9058-0A26FAE906E1}">
      <dgm:prSet/>
      <dgm:spPr/>
      <dgm:t>
        <a:bodyPr/>
        <a:lstStyle/>
        <a:p>
          <a:endParaRPr lang="ru-RU"/>
        </a:p>
      </dgm:t>
    </dgm:pt>
    <dgm:pt modelId="{7CDF5FCC-380D-4C0A-B2AD-B8E7B50D24A1}" type="sibTrans" cxnId="{555B16BF-F81B-4EB1-9058-0A26FAE906E1}">
      <dgm:prSet/>
      <dgm:spPr/>
      <dgm:t>
        <a:bodyPr/>
        <a:lstStyle/>
        <a:p>
          <a:endParaRPr lang="ru-RU"/>
        </a:p>
      </dgm:t>
    </dgm:pt>
    <dgm:pt modelId="{2F645462-518E-487A-AE50-8CA820B16C47}">
      <dgm:prSet custT="1"/>
      <dgm:spPr/>
      <dgm:t>
        <a:bodyPr/>
        <a:lstStyle/>
        <a:p>
          <a:r>
            <a:rPr lang="ru-RU" sz="1800" u="none" dirty="0">
              <a:latin typeface="Franklin Gothic Book" pitchFamily="34" charset="0"/>
            </a:rPr>
            <a:t>создание условий для непрерывного профессионального образования граждан, в том числе педагогических работников</a:t>
          </a:r>
        </a:p>
      </dgm:t>
    </dgm:pt>
    <dgm:pt modelId="{C5FC4E05-F1A8-470D-9B06-4705ECD8A2E1}" type="parTrans" cxnId="{A3E88D71-EF4C-4B97-8C8C-B329B892CCD5}">
      <dgm:prSet/>
      <dgm:spPr/>
      <dgm:t>
        <a:bodyPr/>
        <a:lstStyle/>
        <a:p>
          <a:endParaRPr lang="ru-RU"/>
        </a:p>
      </dgm:t>
    </dgm:pt>
    <dgm:pt modelId="{CA904DF5-A44B-4208-92D8-2949F1F7B706}" type="sibTrans" cxnId="{A3E88D71-EF4C-4B97-8C8C-B329B892CCD5}">
      <dgm:prSet/>
      <dgm:spPr/>
      <dgm:t>
        <a:bodyPr/>
        <a:lstStyle/>
        <a:p>
          <a:endParaRPr lang="ru-RU"/>
        </a:p>
      </dgm:t>
    </dgm:pt>
    <dgm:pt modelId="{7D1C9F01-13B1-41DC-9C67-786110E4E195}">
      <dgm:prSet custT="1"/>
      <dgm:spPr/>
      <dgm:t>
        <a:bodyPr/>
        <a:lstStyle/>
        <a:p>
          <a:r>
            <a:rPr lang="ru-RU" sz="1800" u="none" dirty="0">
              <a:latin typeface="Franklin Gothic Book" pitchFamily="34" charset="0"/>
            </a:rPr>
            <a:t>развитие общественных движений и добровольчества</a:t>
          </a:r>
        </a:p>
      </dgm:t>
    </dgm:pt>
    <dgm:pt modelId="{641EDCC2-3B50-42AF-834F-210C79E9AE03}" type="parTrans" cxnId="{4309EAE5-69FB-437B-AE00-2BDAA64727AC}">
      <dgm:prSet/>
      <dgm:spPr/>
      <dgm:t>
        <a:bodyPr/>
        <a:lstStyle/>
        <a:p>
          <a:endParaRPr lang="ru-RU"/>
        </a:p>
      </dgm:t>
    </dgm:pt>
    <dgm:pt modelId="{92FFA71E-C76D-4369-BF94-0DD2A7D44CB4}" type="sibTrans" cxnId="{4309EAE5-69FB-437B-AE00-2BDAA64727AC}">
      <dgm:prSet/>
      <dgm:spPr/>
      <dgm:t>
        <a:bodyPr/>
        <a:lstStyle/>
        <a:p>
          <a:endParaRPr lang="ru-RU"/>
        </a:p>
      </dgm:t>
    </dgm:pt>
    <dgm:pt modelId="{A98CC3BD-D5C7-4576-8DE8-CB82A9570ABD}" type="pres">
      <dgm:prSet presAssocID="{0F2C9536-6D4F-4426-94B5-F2180AB17029}" presName="linear" presStyleCnt="0">
        <dgm:presLayoutVars>
          <dgm:dir/>
          <dgm:animLvl val="lvl"/>
          <dgm:resizeHandles val="exact"/>
        </dgm:presLayoutVars>
      </dgm:prSet>
      <dgm:spPr/>
    </dgm:pt>
    <dgm:pt modelId="{5F0B54BA-A237-4A87-AEC9-38AE07DB240C}" type="pres">
      <dgm:prSet presAssocID="{CD7F67CD-8343-4020-A978-7838D0A6CCE2}" presName="parentLin" presStyleCnt="0"/>
      <dgm:spPr/>
    </dgm:pt>
    <dgm:pt modelId="{CD2AFBA2-B928-4B29-B71F-13E77B139649}" type="pres">
      <dgm:prSet presAssocID="{CD7F67CD-8343-4020-A978-7838D0A6CCE2}" presName="parentLeftMargin" presStyleLbl="node1" presStyleIdx="0" presStyleCnt="10"/>
      <dgm:spPr/>
    </dgm:pt>
    <dgm:pt modelId="{4A48A46D-82C5-4390-9817-BD8637BD69AB}" type="pres">
      <dgm:prSet presAssocID="{CD7F67CD-8343-4020-A978-7838D0A6CCE2}" presName="parentText" presStyleLbl="node1" presStyleIdx="0" presStyleCnt="10" custScaleX="128047" custScaleY="213243">
        <dgm:presLayoutVars>
          <dgm:chMax val="0"/>
          <dgm:bulletEnabled val="1"/>
        </dgm:presLayoutVars>
      </dgm:prSet>
      <dgm:spPr/>
    </dgm:pt>
    <dgm:pt modelId="{F71BD90A-42FF-4CD6-81B6-AC5864F0B7BA}" type="pres">
      <dgm:prSet presAssocID="{CD7F67CD-8343-4020-A978-7838D0A6CCE2}" presName="negativeSpace" presStyleCnt="0"/>
      <dgm:spPr/>
    </dgm:pt>
    <dgm:pt modelId="{56DC136E-E733-433F-9137-DDA192689F0E}" type="pres">
      <dgm:prSet presAssocID="{CD7F67CD-8343-4020-A978-7838D0A6CCE2}" presName="childText" presStyleLbl="conFgAcc1" presStyleIdx="0" presStyleCnt="10">
        <dgm:presLayoutVars>
          <dgm:bulletEnabled val="1"/>
        </dgm:presLayoutVars>
      </dgm:prSet>
      <dgm:spPr/>
    </dgm:pt>
    <dgm:pt modelId="{CEDD6CFA-D93E-47B4-A69B-ACE626C1E176}" type="pres">
      <dgm:prSet presAssocID="{4AA4B3DD-E60D-4038-9DD2-D96EF09FEEAA}" presName="spaceBetweenRectangles" presStyleCnt="0"/>
      <dgm:spPr/>
    </dgm:pt>
    <dgm:pt modelId="{A988D1F8-D743-4BC1-B662-AAA88E04DFBF}" type="pres">
      <dgm:prSet presAssocID="{87F6C740-11BD-4749-B05B-5033A5D1F75E}" presName="parentLin" presStyleCnt="0"/>
      <dgm:spPr/>
    </dgm:pt>
    <dgm:pt modelId="{29BF69DE-4B51-44FF-8A54-6C39B608AEF4}" type="pres">
      <dgm:prSet presAssocID="{87F6C740-11BD-4749-B05B-5033A5D1F75E}" presName="parentLeftMargin" presStyleLbl="node1" presStyleIdx="0" presStyleCnt="10"/>
      <dgm:spPr/>
    </dgm:pt>
    <dgm:pt modelId="{FD197E82-61DC-44C8-971C-01DE0855EFA4}" type="pres">
      <dgm:prSet presAssocID="{87F6C740-11BD-4749-B05B-5033A5D1F75E}" presName="parentText" presStyleLbl="node1" presStyleIdx="1" presStyleCnt="10" custScaleX="128280" custScaleY="214013">
        <dgm:presLayoutVars>
          <dgm:chMax val="0"/>
          <dgm:bulletEnabled val="1"/>
        </dgm:presLayoutVars>
      </dgm:prSet>
      <dgm:spPr/>
    </dgm:pt>
    <dgm:pt modelId="{6CF2D6FC-C740-4225-A7A0-B39073CD5F9D}" type="pres">
      <dgm:prSet presAssocID="{87F6C740-11BD-4749-B05B-5033A5D1F75E}" presName="negativeSpace" presStyleCnt="0"/>
      <dgm:spPr/>
    </dgm:pt>
    <dgm:pt modelId="{22F62A67-B543-45FE-B343-A5FDB413A9BB}" type="pres">
      <dgm:prSet presAssocID="{87F6C740-11BD-4749-B05B-5033A5D1F75E}" presName="childText" presStyleLbl="conFgAcc1" presStyleIdx="1" presStyleCnt="10">
        <dgm:presLayoutVars>
          <dgm:bulletEnabled val="1"/>
        </dgm:presLayoutVars>
      </dgm:prSet>
      <dgm:spPr/>
    </dgm:pt>
    <dgm:pt modelId="{892D3DF9-AD6F-4E5F-AA3A-8514A2D0ADB7}" type="pres">
      <dgm:prSet presAssocID="{270B04E5-283D-49D6-B7BF-3613C1937434}" presName="spaceBetweenRectangles" presStyleCnt="0"/>
      <dgm:spPr/>
    </dgm:pt>
    <dgm:pt modelId="{C7CE3A58-BB15-4EE4-ADB1-7C0885AE67E5}" type="pres">
      <dgm:prSet presAssocID="{914B8CA4-8CC3-4E92-91B6-E76973D4F05D}" presName="parentLin" presStyleCnt="0"/>
      <dgm:spPr/>
    </dgm:pt>
    <dgm:pt modelId="{40F3F7C5-9D2B-4319-90A3-8C68948D5B0F}" type="pres">
      <dgm:prSet presAssocID="{914B8CA4-8CC3-4E92-91B6-E76973D4F05D}" presName="parentLeftMargin" presStyleLbl="node1" presStyleIdx="1" presStyleCnt="10"/>
      <dgm:spPr/>
    </dgm:pt>
    <dgm:pt modelId="{0BA6B3C1-E90C-4523-8664-1B8908E2D457}" type="pres">
      <dgm:prSet presAssocID="{914B8CA4-8CC3-4E92-91B6-E76973D4F05D}" presName="parentText" presStyleLbl="node1" presStyleIdx="2" presStyleCnt="10" custScaleX="128145" custScaleY="232678">
        <dgm:presLayoutVars>
          <dgm:chMax val="0"/>
          <dgm:bulletEnabled val="1"/>
        </dgm:presLayoutVars>
      </dgm:prSet>
      <dgm:spPr/>
    </dgm:pt>
    <dgm:pt modelId="{FAA57591-A42F-44A2-964A-CBBD43B625ED}" type="pres">
      <dgm:prSet presAssocID="{914B8CA4-8CC3-4E92-91B6-E76973D4F05D}" presName="negativeSpace" presStyleCnt="0"/>
      <dgm:spPr/>
    </dgm:pt>
    <dgm:pt modelId="{15D1FFE7-BD57-48C8-B6C8-CE5980F18D1F}" type="pres">
      <dgm:prSet presAssocID="{914B8CA4-8CC3-4E92-91B6-E76973D4F05D}" presName="childText" presStyleLbl="conFgAcc1" presStyleIdx="2" presStyleCnt="10">
        <dgm:presLayoutVars>
          <dgm:bulletEnabled val="1"/>
        </dgm:presLayoutVars>
      </dgm:prSet>
      <dgm:spPr/>
    </dgm:pt>
    <dgm:pt modelId="{30CA39D3-2F9D-457A-8D00-6DAB040A22F4}" type="pres">
      <dgm:prSet presAssocID="{851501B8-6728-4DAF-9411-8F3695F61696}" presName="spaceBetweenRectangles" presStyleCnt="0"/>
      <dgm:spPr/>
    </dgm:pt>
    <dgm:pt modelId="{CA8EB3A2-850A-4A61-B78D-F82CE41F47AE}" type="pres">
      <dgm:prSet presAssocID="{FF055DC3-30AD-4639-84E9-AF4F53944F34}" presName="parentLin" presStyleCnt="0"/>
      <dgm:spPr/>
    </dgm:pt>
    <dgm:pt modelId="{94B4D7B9-37FE-4B36-9720-423ED547D5D8}" type="pres">
      <dgm:prSet presAssocID="{FF055DC3-30AD-4639-84E9-AF4F53944F34}" presName="parentLeftMargin" presStyleLbl="node1" presStyleIdx="2" presStyleCnt="10"/>
      <dgm:spPr/>
    </dgm:pt>
    <dgm:pt modelId="{7D560F38-1867-4903-8233-AF52AA371109}" type="pres">
      <dgm:prSet presAssocID="{FF055DC3-30AD-4639-84E9-AF4F53944F34}" presName="parentText" presStyleLbl="node1" presStyleIdx="3" presStyleCnt="10" custScaleX="128231" custScaleY="185595">
        <dgm:presLayoutVars>
          <dgm:chMax val="0"/>
          <dgm:bulletEnabled val="1"/>
        </dgm:presLayoutVars>
      </dgm:prSet>
      <dgm:spPr/>
    </dgm:pt>
    <dgm:pt modelId="{D6636D13-B7A5-4524-9333-CA480256A07F}" type="pres">
      <dgm:prSet presAssocID="{FF055DC3-30AD-4639-84E9-AF4F53944F34}" presName="negativeSpace" presStyleCnt="0"/>
      <dgm:spPr/>
    </dgm:pt>
    <dgm:pt modelId="{5C133817-AC1A-4DCE-B6EA-1DC544BFE5FE}" type="pres">
      <dgm:prSet presAssocID="{FF055DC3-30AD-4639-84E9-AF4F53944F34}" presName="childText" presStyleLbl="conFgAcc1" presStyleIdx="3" presStyleCnt="10">
        <dgm:presLayoutVars>
          <dgm:bulletEnabled val="1"/>
        </dgm:presLayoutVars>
      </dgm:prSet>
      <dgm:spPr/>
    </dgm:pt>
    <dgm:pt modelId="{A62E210A-AB63-487F-B902-17D1F941111B}" type="pres">
      <dgm:prSet presAssocID="{4CB8A668-A541-48CB-BC88-A8B9C11C0643}" presName="spaceBetweenRectangles" presStyleCnt="0"/>
      <dgm:spPr/>
    </dgm:pt>
    <dgm:pt modelId="{8B5D6389-C710-43BF-9571-4AF04BC28278}" type="pres">
      <dgm:prSet presAssocID="{7CA7B0A6-0364-4005-A2A5-30C7A8340294}" presName="parentLin" presStyleCnt="0"/>
      <dgm:spPr/>
    </dgm:pt>
    <dgm:pt modelId="{54C38E67-3163-4F95-BB28-EAE53033526C}" type="pres">
      <dgm:prSet presAssocID="{7CA7B0A6-0364-4005-A2A5-30C7A8340294}" presName="parentLeftMargin" presStyleLbl="node1" presStyleIdx="3" presStyleCnt="10"/>
      <dgm:spPr/>
    </dgm:pt>
    <dgm:pt modelId="{D4318E2E-C464-4F97-A579-702232B93E29}" type="pres">
      <dgm:prSet presAssocID="{7CA7B0A6-0364-4005-A2A5-30C7A8340294}" presName="parentText" presStyleLbl="node1" presStyleIdx="4" presStyleCnt="10" custScaleX="128048" custScaleY="204493">
        <dgm:presLayoutVars>
          <dgm:chMax val="0"/>
          <dgm:bulletEnabled val="1"/>
        </dgm:presLayoutVars>
      </dgm:prSet>
      <dgm:spPr/>
    </dgm:pt>
    <dgm:pt modelId="{9F916410-1046-4285-B959-D6C004885970}" type="pres">
      <dgm:prSet presAssocID="{7CA7B0A6-0364-4005-A2A5-30C7A8340294}" presName="negativeSpace" presStyleCnt="0"/>
      <dgm:spPr/>
    </dgm:pt>
    <dgm:pt modelId="{FD1ECC1E-8DBB-48B5-AE2B-B7F40CCEB134}" type="pres">
      <dgm:prSet presAssocID="{7CA7B0A6-0364-4005-A2A5-30C7A8340294}" presName="childText" presStyleLbl="conFgAcc1" presStyleIdx="4" presStyleCnt="10">
        <dgm:presLayoutVars>
          <dgm:bulletEnabled val="1"/>
        </dgm:presLayoutVars>
      </dgm:prSet>
      <dgm:spPr/>
    </dgm:pt>
    <dgm:pt modelId="{DA88CCCA-7312-4930-B651-B22987C913E9}" type="pres">
      <dgm:prSet presAssocID="{00BF826A-3FCE-4A53-857D-1329CAFD49D7}" presName="spaceBetweenRectangles" presStyleCnt="0"/>
      <dgm:spPr/>
    </dgm:pt>
    <dgm:pt modelId="{6EC3DBB0-9671-4425-932A-2AB049D8EE82}" type="pres">
      <dgm:prSet presAssocID="{3FC10872-C2D9-4A2A-BF1C-BC4E7C0E9D2C}" presName="parentLin" presStyleCnt="0"/>
      <dgm:spPr/>
    </dgm:pt>
    <dgm:pt modelId="{DB4ECEBF-DCCC-4264-A2DB-7B7881F559A7}" type="pres">
      <dgm:prSet presAssocID="{3FC10872-C2D9-4A2A-BF1C-BC4E7C0E9D2C}" presName="parentLeftMargin" presStyleLbl="node1" presStyleIdx="4" presStyleCnt="10"/>
      <dgm:spPr/>
    </dgm:pt>
    <dgm:pt modelId="{2C1F9947-174E-44DD-B17F-45B8AB7CD9FB}" type="pres">
      <dgm:prSet presAssocID="{3FC10872-C2D9-4A2A-BF1C-BC4E7C0E9D2C}" presName="parentText" presStyleLbl="node1" presStyleIdx="5" presStyleCnt="10" custScaleX="127775" custScaleY="223039">
        <dgm:presLayoutVars>
          <dgm:chMax val="0"/>
          <dgm:bulletEnabled val="1"/>
        </dgm:presLayoutVars>
      </dgm:prSet>
      <dgm:spPr/>
    </dgm:pt>
    <dgm:pt modelId="{5B1F8390-DB4B-4190-B611-A42EDB875854}" type="pres">
      <dgm:prSet presAssocID="{3FC10872-C2D9-4A2A-BF1C-BC4E7C0E9D2C}" presName="negativeSpace" presStyleCnt="0"/>
      <dgm:spPr/>
    </dgm:pt>
    <dgm:pt modelId="{81DE2611-5949-4CE4-84AE-A74CA49C78C3}" type="pres">
      <dgm:prSet presAssocID="{3FC10872-C2D9-4A2A-BF1C-BC4E7C0E9D2C}" presName="childText" presStyleLbl="conFgAcc1" presStyleIdx="5" presStyleCnt="10">
        <dgm:presLayoutVars>
          <dgm:bulletEnabled val="1"/>
        </dgm:presLayoutVars>
      </dgm:prSet>
      <dgm:spPr/>
    </dgm:pt>
    <dgm:pt modelId="{04038589-9C04-4ED9-946D-F4D5FB8C052C}" type="pres">
      <dgm:prSet presAssocID="{BD44D942-29C7-4D30-BEFA-FD4C6F5B5E87}" presName="spaceBetweenRectangles" presStyleCnt="0"/>
      <dgm:spPr/>
    </dgm:pt>
    <dgm:pt modelId="{599CDF56-D2CA-4096-A75D-3D2D6C44F003}" type="pres">
      <dgm:prSet presAssocID="{73CE87CD-0112-4571-856D-A9C358217B61}" presName="parentLin" presStyleCnt="0"/>
      <dgm:spPr/>
    </dgm:pt>
    <dgm:pt modelId="{36BF70F8-C56D-40A9-9C60-C9E6DF6BEF1F}" type="pres">
      <dgm:prSet presAssocID="{73CE87CD-0112-4571-856D-A9C358217B61}" presName="parentLeftMargin" presStyleLbl="node1" presStyleIdx="5" presStyleCnt="10"/>
      <dgm:spPr/>
    </dgm:pt>
    <dgm:pt modelId="{F8E19980-AED2-4D44-B0EA-3DAEE85C7592}" type="pres">
      <dgm:prSet presAssocID="{73CE87CD-0112-4571-856D-A9C358217B61}" presName="parentText" presStyleLbl="node1" presStyleIdx="6" presStyleCnt="10" custScaleX="127532" custScaleY="222871">
        <dgm:presLayoutVars>
          <dgm:chMax val="0"/>
          <dgm:bulletEnabled val="1"/>
        </dgm:presLayoutVars>
      </dgm:prSet>
      <dgm:spPr/>
    </dgm:pt>
    <dgm:pt modelId="{AB61853E-8AD9-48BA-A868-2A2F140C7194}" type="pres">
      <dgm:prSet presAssocID="{73CE87CD-0112-4571-856D-A9C358217B61}" presName="negativeSpace" presStyleCnt="0"/>
      <dgm:spPr/>
    </dgm:pt>
    <dgm:pt modelId="{30338D19-EA9F-45A7-8AB5-AF15404A102E}" type="pres">
      <dgm:prSet presAssocID="{73CE87CD-0112-4571-856D-A9C358217B61}" presName="childText" presStyleLbl="conFgAcc1" presStyleIdx="6" presStyleCnt="10">
        <dgm:presLayoutVars>
          <dgm:bulletEnabled val="1"/>
        </dgm:presLayoutVars>
      </dgm:prSet>
      <dgm:spPr/>
    </dgm:pt>
    <dgm:pt modelId="{311247AB-1837-4AE2-BB3E-03E1C72C0F61}" type="pres">
      <dgm:prSet presAssocID="{7CDF5FCC-380D-4C0A-B2AD-B8E7B50D24A1}" presName="spaceBetweenRectangles" presStyleCnt="0"/>
      <dgm:spPr/>
    </dgm:pt>
    <dgm:pt modelId="{2C9A6C66-D33C-49C4-A03D-CE6C197A58D8}" type="pres">
      <dgm:prSet presAssocID="{333A95B0-6572-4FDB-9FBA-A884055AFD20}" presName="parentLin" presStyleCnt="0"/>
      <dgm:spPr/>
    </dgm:pt>
    <dgm:pt modelId="{8E65F005-76F3-4F6C-B46D-15C952DA5A59}" type="pres">
      <dgm:prSet presAssocID="{333A95B0-6572-4FDB-9FBA-A884055AFD20}" presName="parentLeftMargin" presStyleLbl="node1" presStyleIdx="6" presStyleCnt="10"/>
      <dgm:spPr/>
    </dgm:pt>
    <dgm:pt modelId="{87EC1465-166D-449F-A7EA-268C7A63193E}" type="pres">
      <dgm:prSet presAssocID="{333A95B0-6572-4FDB-9FBA-A884055AFD20}" presName="parentText" presStyleLbl="node1" presStyleIdx="7" presStyleCnt="10" custScaleX="127414" custScaleY="228291">
        <dgm:presLayoutVars>
          <dgm:chMax val="0"/>
          <dgm:bulletEnabled val="1"/>
        </dgm:presLayoutVars>
      </dgm:prSet>
      <dgm:spPr/>
    </dgm:pt>
    <dgm:pt modelId="{DEEBAC16-6305-408D-B113-A2B0541C89CD}" type="pres">
      <dgm:prSet presAssocID="{333A95B0-6572-4FDB-9FBA-A884055AFD20}" presName="negativeSpace" presStyleCnt="0"/>
      <dgm:spPr/>
    </dgm:pt>
    <dgm:pt modelId="{FD9214E3-40D0-407B-9D6E-4952081C6CEE}" type="pres">
      <dgm:prSet presAssocID="{333A95B0-6572-4FDB-9FBA-A884055AFD20}" presName="childText" presStyleLbl="conFgAcc1" presStyleIdx="7" presStyleCnt="10">
        <dgm:presLayoutVars>
          <dgm:bulletEnabled val="1"/>
        </dgm:presLayoutVars>
      </dgm:prSet>
      <dgm:spPr/>
    </dgm:pt>
    <dgm:pt modelId="{F7143ECE-F1A8-45AF-AC2B-8E3FA90EED1A}" type="pres">
      <dgm:prSet presAssocID="{3B2632E0-C6C5-493A-8F72-44DFF4A70CEF}" presName="spaceBetweenRectangles" presStyleCnt="0"/>
      <dgm:spPr/>
    </dgm:pt>
    <dgm:pt modelId="{3AEBAA0B-CE3F-4AEE-9DB2-D27751F05ED9}" type="pres">
      <dgm:prSet presAssocID="{2F645462-518E-487A-AE50-8CA820B16C47}" presName="parentLin" presStyleCnt="0"/>
      <dgm:spPr/>
    </dgm:pt>
    <dgm:pt modelId="{A104EE2B-99A1-43CB-B1CE-E33FEDA760B9}" type="pres">
      <dgm:prSet presAssocID="{2F645462-518E-487A-AE50-8CA820B16C47}" presName="parentLeftMargin" presStyleLbl="node1" presStyleIdx="7" presStyleCnt="10"/>
      <dgm:spPr/>
    </dgm:pt>
    <dgm:pt modelId="{71E08B7E-D565-4616-8039-04E840631B58}" type="pres">
      <dgm:prSet presAssocID="{2F645462-518E-487A-AE50-8CA820B16C47}" presName="parentText" presStyleLbl="node1" presStyleIdx="8" presStyleCnt="10" custScaleX="127774" custScaleY="228291">
        <dgm:presLayoutVars>
          <dgm:chMax val="0"/>
          <dgm:bulletEnabled val="1"/>
        </dgm:presLayoutVars>
      </dgm:prSet>
      <dgm:spPr/>
    </dgm:pt>
    <dgm:pt modelId="{25B7E02C-365B-45C6-B0D3-E102EE784ED2}" type="pres">
      <dgm:prSet presAssocID="{2F645462-518E-487A-AE50-8CA820B16C47}" presName="negativeSpace" presStyleCnt="0"/>
      <dgm:spPr/>
    </dgm:pt>
    <dgm:pt modelId="{6DBC7A0C-B758-4D78-A6FF-920DC967F2CB}" type="pres">
      <dgm:prSet presAssocID="{2F645462-518E-487A-AE50-8CA820B16C47}" presName="childText" presStyleLbl="conFgAcc1" presStyleIdx="8" presStyleCnt="10">
        <dgm:presLayoutVars>
          <dgm:bulletEnabled val="1"/>
        </dgm:presLayoutVars>
      </dgm:prSet>
      <dgm:spPr/>
    </dgm:pt>
    <dgm:pt modelId="{FA899EB6-B37A-4114-8926-217CE2E4550B}" type="pres">
      <dgm:prSet presAssocID="{CA904DF5-A44B-4208-92D8-2949F1F7B706}" presName="spaceBetweenRectangles" presStyleCnt="0"/>
      <dgm:spPr/>
    </dgm:pt>
    <dgm:pt modelId="{49C2BE84-A098-43F7-96F3-6C3FBAA101BF}" type="pres">
      <dgm:prSet presAssocID="{7D1C9F01-13B1-41DC-9C67-786110E4E195}" presName="parentLin" presStyleCnt="0"/>
      <dgm:spPr/>
    </dgm:pt>
    <dgm:pt modelId="{15CD53E2-A023-428F-935D-354E284E8A65}" type="pres">
      <dgm:prSet presAssocID="{7D1C9F01-13B1-41DC-9C67-786110E4E195}" presName="parentLeftMargin" presStyleLbl="node1" presStyleIdx="8" presStyleCnt="10"/>
      <dgm:spPr/>
    </dgm:pt>
    <dgm:pt modelId="{03A0EDCD-95BF-4C0A-96A7-E1C9324D6BB6}" type="pres">
      <dgm:prSet presAssocID="{7D1C9F01-13B1-41DC-9C67-786110E4E195}" presName="parentText" presStyleLbl="node1" presStyleIdx="9" presStyleCnt="10" custScaleX="127685" custScaleY="228291">
        <dgm:presLayoutVars>
          <dgm:chMax val="0"/>
          <dgm:bulletEnabled val="1"/>
        </dgm:presLayoutVars>
      </dgm:prSet>
      <dgm:spPr/>
    </dgm:pt>
    <dgm:pt modelId="{29CC4B1C-DF32-4AA1-9AEE-5AB9A994D769}" type="pres">
      <dgm:prSet presAssocID="{7D1C9F01-13B1-41DC-9C67-786110E4E195}" presName="negativeSpace" presStyleCnt="0"/>
      <dgm:spPr/>
    </dgm:pt>
    <dgm:pt modelId="{3831CE63-2745-45A7-B1CE-7A5F005AEA3C}" type="pres">
      <dgm:prSet presAssocID="{7D1C9F01-13B1-41DC-9C67-786110E4E195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A7E94608-00E9-42EB-9E66-05519E0D5E90}" type="presOf" srcId="{73CE87CD-0112-4571-856D-A9C358217B61}" destId="{F8E19980-AED2-4D44-B0EA-3DAEE85C7592}" srcOrd="1" destOrd="0" presId="urn:microsoft.com/office/officeart/2005/8/layout/list1"/>
    <dgm:cxn modelId="{1D4EF709-B89B-44EE-9DAE-8792DE736972}" srcId="{0F2C9536-6D4F-4426-94B5-F2180AB17029}" destId="{914B8CA4-8CC3-4E92-91B6-E76973D4F05D}" srcOrd="2" destOrd="0" parTransId="{2855F08A-1A70-4F27-BBD1-939E6FBE60C4}" sibTransId="{851501B8-6728-4DAF-9411-8F3695F61696}"/>
    <dgm:cxn modelId="{261F570B-58C1-4A35-B711-CC578CDF4A4E}" type="presOf" srcId="{FF055DC3-30AD-4639-84E9-AF4F53944F34}" destId="{7D560F38-1867-4903-8233-AF52AA371109}" srcOrd="1" destOrd="0" presId="urn:microsoft.com/office/officeart/2005/8/layout/list1"/>
    <dgm:cxn modelId="{C684750E-BF06-49F3-8537-E821B4229CDF}" type="presOf" srcId="{2F645462-518E-487A-AE50-8CA820B16C47}" destId="{71E08B7E-D565-4616-8039-04E840631B58}" srcOrd="1" destOrd="0" presId="urn:microsoft.com/office/officeart/2005/8/layout/list1"/>
    <dgm:cxn modelId="{7889BD13-EDD7-4CCE-806C-FB05642A57E7}" type="presOf" srcId="{FF055DC3-30AD-4639-84E9-AF4F53944F34}" destId="{94B4D7B9-37FE-4B36-9720-423ED547D5D8}" srcOrd="0" destOrd="0" presId="urn:microsoft.com/office/officeart/2005/8/layout/list1"/>
    <dgm:cxn modelId="{FCED2214-003A-4D53-8EF2-AEB05B1869C3}" type="presOf" srcId="{CD7F67CD-8343-4020-A978-7838D0A6CCE2}" destId="{4A48A46D-82C5-4390-9817-BD8637BD69AB}" srcOrd="1" destOrd="0" presId="urn:microsoft.com/office/officeart/2005/8/layout/list1"/>
    <dgm:cxn modelId="{0D5B911C-4FE7-477E-B186-9D51E856E075}" type="presOf" srcId="{914B8CA4-8CC3-4E92-91B6-E76973D4F05D}" destId="{40F3F7C5-9D2B-4319-90A3-8C68948D5B0F}" srcOrd="0" destOrd="0" presId="urn:microsoft.com/office/officeart/2005/8/layout/list1"/>
    <dgm:cxn modelId="{B048902A-AFB9-44EA-AA4C-1A1D4C57AB85}" srcId="{0F2C9536-6D4F-4426-94B5-F2180AB17029}" destId="{333A95B0-6572-4FDB-9FBA-A884055AFD20}" srcOrd="7" destOrd="0" parTransId="{EA6C944F-10D0-43C6-9927-5FDF592F7BCF}" sibTransId="{3B2632E0-C6C5-493A-8F72-44DFF4A70CEF}"/>
    <dgm:cxn modelId="{A7887E2B-D0EE-492F-BD24-1E7E954D6259}" srcId="{0F2C9536-6D4F-4426-94B5-F2180AB17029}" destId="{3FC10872-C2D9-4A2A-BF1C-BC4E7C0E9D2C}" srcOrd="5" destOrd="0" parTransId="{F39C9127-F391-42DB-B692-F38AFEC75CD2}" sibTransId="{BD44D942-29C7-4D30-BEFA-FD4C6F5B5E87}"/>
    <dgm:cxn modelId="{6DFA7F2D-F3AF-4B4C-AFE7-84370E9FA566}" type="presOf" srcId="{CD7F67CD-8343-4020-A978-7838D0A6CCE2}" destId="{CD2AFBA2-B928-4B29-B71F-13E77B139649}" srcOrd="0" destOrd="0" presId="urn:microsoft.com/office/officeart/2005/8/layout/list1"/>
    <dgm:cxn modelId="{A6BA5133-7074-4A34-B7C6-A662AE15C051}" type="presOf" srcId="{87F6C740-11BD-4749-B05B-5033A5D1F75E}" destId="{29BF69DE-4B51-44FF-8A54-6C39B608AEF4}" srcOrd="0" destOrd="0" presId="urn:microsoft.com/office/officeart/2005/8/layout/list1"/>
    <dgm:cxn modelId="{1920A63D-DB8F-44F3-871E-545360F73AE4}" type="presOf" srcId="{7D1C9F01-13B1-41DC-9C67-786110E4E195}" destId="{03A0EDCD-95BF-4C0A-96A7-E1C9324D6BB6}" srcOrd="1" destOrd="0" presId="urn:microsoft.com/office/officeart/2005/8/layout/list1"/>
    <dgm:cxn modelId="{7BCF2062-7985-4681-ADBC-BAAE804089E4}" type="presOf" srcId="{7D1C9F01-13B1-41DC-9C67-786110E4E195}" destId="{15CD53E2-A023-428F-935D-354E284E8A65}" srcOrd="0" destOrd="0" presId="urn:microsoft.com/office/officeart/2005/8/layout/list1"/>
    <dgm:cxn modelId="{6FE92647-92E2-4164-B29C-90DAE72138BD}" type="presOf" srcId="{914B8CA4-8CC3-4E92-91B6-E76973D4F05D}" destId="{0BA6B3C1-E90C-4523-8664-1B8908E2D457}" srcOrd="1" destOrd="0" presId="urn:microsoft.com/office/officeart/2005/8/layout/list1"/>
    <dgm:cxn modelId="{A0280D49-B2DE-4022-B1F9-DF28A0AEEE39}" srcId="{0F2C9536-6D4F-4426-94B5-F2180AB17029}" destId="{CD7F67CD-8343-4020-A978-7838D0A6CCE2}" srcOrd="0" destOrd="0" parTransId="{44EED043-C664-4E21-A0D1-F368A2045483}" sibTransId="{4AA4B3DD-E60D-4038-9DD2-D96EF09FEEAA}"/>
    <dgm:cxn modelId="{41D91C70-6C95-4FE3-8DEC-4DAB028A10B2}" type="presOf" srcId="{0F2C9536-6D4F-4426-94B5-F2180AB17029}" destId="{A98CC3BD-D5C7-4576-8DE8-CB82A9570ABD}" srcOrd="0" destOrd="0" presId="urn:microsoft.com/office/officeart/2005/8/layout/list1"/>
    <dgm:cxn modelId="{A3E88D71-EF4C-4B97-8C8C-B329B892CCD5}" srcId="{0F2C9536-6D4F-4426-94B5-F2180AB17029}" destId="{2F645462-518E-487A-AE50-8CA820B16C47}" srcOrd="8" destOrd="0" parTransId="{C5FC4E05-F1A8-470D-9B06-4705ECD8A2E1}" sibTransId="{CA904DF5-A44B-4208-92D8-2949F1F7B706}"/>
    <dgm:cxn modelId="{71FFC681-0608-43FD-8695-FB36099DC0B0}" srcId="{0F2C9536-6D4F-4426-94B5-F2180AB17029}" destId="{7CA7B0A6-0364-4005-A2A5-30C7A8340294}" srcOrd="4" destOrd="0" parTransId="{03D131C9-FE09-44A2-AB91-21370D7CAF77}" sibTransId="{00BF826A-3FCE-4A53-857D-1329CAFD49D7}"/>
    <dgm:cxn modelId="{D18DADAD-AAAF-4BE5-8279-0B8BEEA8F8A2}" type="presOf" srcId="{7CA7B0A6-0364-4005-A2A5-30C7A8340294}" destId="{54C38E67-3163-4F95-BB28-EAE53033526C}" srcOrd="0" destOrd="0" presId="urn:microsoft.com/office/officeart/2005/8/layout/list1"/>
    <dgm:cxn modelId="{555B16BF-F81B-4EB1-9058-0A26FAE906E1}" srcId="{0F2C9536-6D4F-4426-94B5-F2180AB17029}" destId="{73CE87CD-0112-4571-856D-A9C358217B61}" srcOrd="6" destOrd="0" parTransId="{01CC3988-084A-4C4B-AB12-9F2ECBAE300C}" sibTransId="{7CDF5FCC-380D-4C0A-B2AD-B8E7B50D24A1}"/>
    <dgm:cxn modelId="{3CDABCC3-456A-4E1E-9840-9CF53668B4E4}" type="presOf" srcId="{7CA7B0A6-0364-4005-A2A5-30C7A8340294}" destId="{D4318E2E-C464-4F97-A579-702232B93E29}" srcOrd="1" destOrd="0" presId="urn:microsoft.com/office/officeart/2005/8/layout/list1"/>
    <dgm:cxn modelId="{112C3EC5-A2ED-463E-BA74-4F5F13D49D73}" type="presOf" srcId="{333A95B0-6572-4FDB-9FBA-A884055AFD20}" destId="{87EC1465-166D-449F-A7EA-268C7A63193E}" srcOrd="1" destOrd="0" presId="urn:microsoft.com/office/officeart/2005/8/layout/list1"/>
    <dgm:cxn modelId="{20CA6CCD-CC99-4E56-A719-C12EFAE2DC5F}" type="presOf" srcId="{333A95B0-6572-4FDB-9FBA-A884055AFD20}" destId="{8E65F005-76F3-4F6C-B46D-15C952DA5A59}" srcOrd="0" destOrd="0" presId="urn:microsoft.com/office/officeart/2005/8/layout/list1"/>
    <dgm:cxn modelId="{EDEAF5CF-0596-4C87-8A65-DE69000048A6}" type="presOf" srcId="{73CE87CD-0112-4571-856D-A9C358217B61}" destId="{36BF70F8-C56D-40A9-9C60-C9E6DF6BEF1F}" srcOrd="0" destOrd="0" presId="urn:microsoft.com/office/officeart/2005/8/layout/list1"/>
    <dgm:cxn modelId="{385D8ED7-E61D-4A4E-962B-E8A50543E89A}" type="presOf" srcId="{2F645462-518E-487A-AE50-8CA820B16C47}" destId="{A104EE2B-99A1-43CB-B1CE-E33FEDA760B9}" srcOrd="0" destOrd="0" presId="urn:microsoft.com/office/officeart/2005/8/layout/list1"/>
    <dgm:cxn modelId="{ADF3E6DA-8150-4263-9219-A074923CFCB4}" type="presOf" srcId="{3FC10872-C2D9-4A2A-BF1C-BC4E7C0E9D2C}" destId="{DB4ECEBF-DCCC-4264-A2DB-7B7881F559A7}" srcOrd="0" destOrd="0" presId="urn:microsoft.com/office/officeart/2005/8/layout/list1"/>
    <dgm:cxn modelId="{30694CE2-A010-4BF0-9CA4-AFCA8EEBA188}" type="presOf" srcId="{3FC10872-C2D9-4A2A-BF1C-BC4E7C0E9D2C}" destId="{2C1F9947-174E-44DD-B17F-45B8AB7CD9FB}" srcOrd="1" destOrd="0" presId="urn:microsoft.com/office/officeart/2005/8/layout/list1"/>
    <dgm:cxn modelId="{4309EAE5-69FB-437B-AE00-2BDAA64727AC}" srcId="{0F2C9536-6D4F-4426-94B5-F2180AB17029}" destId="{7D1C9F01-13B1-41DC-9C67-786110E4E195}" srcOrd="9" destOrd="0" parTransId="{641EDCC2-3B50-42AF-834F-210C79E9AE03}" sibTransId="{92FFA71E-C76D-4369-BF94-0DD2A7D44CB4}"/>
    <dgm:cxn modelId="{B8E14CEF-44A2-4022-BEC8-4823C4DC47CC}" type="presOf" srcId="{87F6C740-11BD-4749-B05B-5033A5D1F75E}" destId="{FD197E82-61DC-44C8-971C-01DE0855EFA4}" srcOrd="1" destOrd="0" presId="urn:microsoft.com/office/officeart/2005/8/layout/list1"/>
    <dgm:cxn modelId="{87A301F2-50AB-4F49-8845-F8CDAD2A703E}" srcId="{0F2C9536-6D4F-4426-94B5-F2180AB17029}" destId="{FF055DC3-30AD-4639-84E9-AF4F53944F34}" srcOrd="3" destOrd="0" parTransId="{0DD08ECF-52F3-4A5A-8C5C-6489F16E07D8}" sibTransId="{4CB8A668-A541-48CB-BC88-A8B9C11C0643}"/>
    <dgm:cxn modelId="{7D5AC0F5-1044-4523-B5A3-865DEC5C713B}" srcId="{0F2C9536-6D4F-4426-94B5-F2180AB17029}" destId="{87F6C740-11BD-4749-B05B-5033A5D1F75E}" srcOrd="1" destOrd="0" parTransId="{9607EB3A-1B1C-450A-84EE-520B9CEA7373}" sibTransId="{270B04E5-283D-49D6-B7BF-3613C1937434}"/>
    <dgm:cxn modelId="{0A3FC15F-6810-48BE-B164-9A1C63D88230}" type="presParOf" srcId="{A98CC3BD-D5C7-4576-8DE8-CB82A9570ABD}" destId="{5F0B54BA-A237-4A87-AEC9-38AE07DB240C}" srcOrd="0" destOrd="0" presId="urn:microsoft.com/office/officeart/2005/8/layout/list1"/>
    <dgm:cxn modelId="{851F4922-A4F8-4C07-A45B-7B2CD68E0298}" type="presParOf" srcId="{5F0B54BA-A237-4A87-AEC9-38AE07DB240C}" destId="{CD2AFBA2-B928-4B29-B71F-13E77B139649}" srcOrd="0" destOrd="0" presId="urn:microsoft.com/office/officeart/2005/8/layout/list1"/>
    <dgm:cxn modelId="{4D038D58-99FB-41EE-A13A-6CAE4516C17A}" type="presParOf" srcId="{5F0B54BA-A237-4A87-AEC9-38AE07DB240C}" destId="{4A48A46D-82C5-4390-9817-BD8637BD69AB}" srcOrd="1" destOrd="0" presId="urn:microsoft.com/office/officeart/2005/8/layout/list1"/>
    <dgm:cxn modelId="{DFE9D4A6-282F-4C29-A397-8F5168E24979}" type="presParOf" srcId="{A98CC3BD-D5C7-4576-8DE8-CB82A9570ABD}" destId="{F71BD90A-42FF-4CD6-81B6-AC5864F0B7BA}" srcOrd="1" destOrd="0" presId="urn:microsoft.com/office/officeart/2005/8/layout/list1"/>
    <dgm:cxn modelId="{591D7241-5F2D-4BB7-A67D-18BE788EA334}" type="presParOf" srcId="{A98CC3BD-D5C7-4576-8DE8-CB82A9570ABD}" destId="{56DC136E-E733-433F-9137-DDA192689F0E}" srcOrd="2" destOrd="0" presId="urn:microsoft.com/office/officeart/2005/8/layout/list1"/>
    <dgm:cxn modelId="{6EA95875-20C6-4032-B223-BB2EA16C3F0E}" type="presParOf" srcId="{A98CC3BD-D5C7-4576-8DE8-CB82A9570ABD}" destId="{CEDD6CFA-D93E-47B4-A69B-ACE626C1E176}" srcOrd="3" destOrd="0" presId="urn:microsoft.com/office/officeart/2005/8/layout/list1"/>
    <dgm:cxn modelId="{6250AFAC-8E53-497C-9775-830A7342A54D}" type="presParOf" srcId="{A98CC3BD-D5C7-4576-8DE8-CB82A9570ABD}" destId="{A988D1F8-D743-4BC1-B662-AAA88E04DFBF}" srcOrd="4" destOrd="0" presId="urn:microsoft.com/office/officeart/2005/8/layout/list1"/>
    <dgm:cxn modelId="{26BF3177-B494-40A6-9A6C-3BACE9A8F690}" type="presParOf" srcId="{A988D1F8-D743-4BC1-B662-AAA88E04DFBF}" destId="{29BF69DE-4B51-44FF-8A54-6C39B608AEF4}" srcOrd="0" destOrd="0" presId="urn:microsoft.com/office/officeart/2005/8/layout/list1"/>
    <dgm:cxn modelId="{0902D745-72C3-4BFB-845C-B0AD9B73ACFF}" type="presParOf" srcId="{A988D1F8-D743-4BC1-B662-AAA88E04DFBF}" destId="{FD197E82-61DC-44C8-971C-01DE0855EFA4}" srcOrd="1" destOrd="0" presId="urn:microsoft.com/office/officeart/2005/8/layout/list1"/>
    <dgm:cxn modelId="{86877594-E136-4525-AC60-98277FFF2893}" type="presParOf" srcId="{A98CC3BD-D5C7-4576-8DE8-CB82A9570ABD}" destId="{6CF2D6FC-C740-4225-A7A0-B39073CD5F9D}" srcOrd="5" destOrd="0" presId="urn:microsoft.com/office/officeart/2005/8/layout/list1"/>
    <dgm:cxn modelId="{D8CE6A49-1242-4522-A568-26B8AA96191D}" type="presParOf" srcId="{A98CC3BD-D5C7-4576-8DE8-CB82A9570ABD}" destId="{22F62A67-B543-45FE-B343-A5FDB413A9BB}" srcOrd="6" destOrd="0" presId="urn:microsoft.com/office/officeart/2005/8/layout/list1"/>
    <dgm:cxn modelId="{48156F99-2623-4DF2-B86E-AA37386FC7E8}" type="presParOf" srcId="{A98CC3BD-D5C7-4576-8DE8-CB82A9570ABD}" destId="{892D3DF9-AD6F-4E5F-AA3A-8514A2D0ADB7}" srcOrd="7" destOrd="0" presId="urn:microsoft.com/office/officeart/2005/8/layout/list1"/>
    <dgm:cxn modelId="{D4CB1EA8-EED0-4A9B-B8C1-1202B9466D3F}" type="presParOf" srcId="{A98CC3BD-D5C7-4576-8DE8-CB82A9570ABD}" destId="{C7CE3A58-BB15-4EE4-ADB1-7C0885AE67E5}" srcOrd="8" destOrd="0" presId="urn:microsoft.com/office/officeart/2005/8/layout/list1"/>
    <dgm:cxn modelId="{1F32688D-959A-4C4B-BFAD-0D159404EFB6}" type="presParOf" srcId="{C7CE3A58-BB15-4EE4-ADB1-7C0885AE67E5}" destId="{40F3F7C5-9D2B-4319-90A3-8C68948D5B0F}" srcOrd="0" destOrd="0" presId="urn:microsoft.com/office/officeart/2005/8/layout/list1"/>
    <dgm:cxn modelId="{59467F9E-A0E6-49A6-9D59-3187A7053BA5}" type="presParOf" srcId="{C7CE3A58-BB15-4EE4-ADB1-7C0885AE67E5}" destId="{0BA6B3C1-E90C-4523-8664-1B8908E2D457}" srcOrd="1" destOrd="0" presId="urn:microsoft.com/office/officeart/2005/8/layout/list1"/>
    <dgm:cxn modelId="{A045F289-B666-418C-B79B-96762EF9DC5E}" type="presParOf" srcId="{A98CC3BD-D5C7-4576-8DE8-CB82A9570ABD}" destId="{FAA57591-A42F-44A2-964A-CBBD43B625ED}" srcOrd="9" destOrd="0" presId="urn:microsoft.com/office/officeart/2005/8/layout/list1"/>
    <dgm:cxn modelId="{FF25D486-9ACD-4DA9-A169-4E00CB55D8CD}" type="presParOf" srcId="{A98CC3BD-D5C7-4576-8DE8-CB82A9570ABD}" destId="{15D1FFE7-BD57-48C8-B6C8-CE5980F18D1F}" srcOrd="10" destOrd="0" presId="urn:microsoft.com/office/officeart/2005/8/layout/list1"/>
    <dgm:cxn modelId="{D286CACE-ACEF-46FC-A8C2-2AB6C5ACD95C}" type="presParOf" srcId="{A98CC3BD-D5C7-4576-8DE8-CB82A9570ABD}" destId="{30CA39D3-2F9D-457A-8D00-6DAB040A22F4}" srcOrd="11" destOrd="0" presId="urn:microsoft.com/office/officeart/2005/8/layout/list1"/>
    <dgm:cxn modelId="{7E69A08B-8F8E-48BC-8E0F-DCCDA324C86D}" type="presParOf" srcId="{A98CC3BD-D5C7-4576-8DE8-CB82A9570ABD}" destId="{CA8EB3A2-850A-4A61-B78D-F82CE41F47AE}" srcOrd="12" destOrd="0" presId="urn:microsoft.com/office/officeart/2005/8/layout/list1"/>
    <dgm:cxn modelId="{0442B230-1C2D-46F6-AEC1-E6F37AA03E1B}" type="presParOf" srcId="{CA8EB3A2-850A-4A61-B78D-F82CE41F47AE}" destId="{94B4D7B9-37FE-4B36-9720-423ED547D5D8}" srcOrd="0" destOrd="0" presId="urn:microsoft.com/office/officeart/2005/8/layout/list1"/>
    <dgm:cxn modelId="{2C6A4ECA-4589-47A4-BE91-E6F66F59C992}" type="presParOf" srcId="{CA8EB3A2-850A-4A61-B78D-F82CE41F47AE}" destId="{7D560F38-1867-4903-8233-AF52AA371109}" srcOrd="1" destOrd="0" presId="urn:microsoft.com/office/officeart/2005/8/layout/list1"/>
    <dgm:cxn modelId="{75F04D06-59B6-402D-8CB8-00B4CE317813}" type="presParOf" srcId="{A98CC3BD-D5C7-4576-8DE8-CB82A9570ABD}" destId="{D6636D13-B7A5-4524-9333-CA480256A07F}" srcOrd="13" destOrd="0" presId="urn:microsoft.com/office/officeart/2005/8/layout/list1"/>
    <dgm:cxn modelId="{767843D7-A9AF-4E8B-8717-6FB244E9FDE6}" type="presParOf" srcId="{A98CC3BD-D5C7-4576-8DE8-CB82A9570ABD}" destId="{5C133817-AC1A-4DCE-B6EA-1DC544BFE5FE}" srcOrd="14" destOrd="0" presId="urn:microsoft.com/office/officeart/2005/8/layout/list1"/>
    <dgm:cxn modelId="{D7D31728-D6CF-45A7-B668-A224AB3F50AF}" type="presParOf" srcId="{A98CC3BD-D5C7-4576-8DE8-CB82A9570ABD}" destId="{A62E210A-AB63-487F-B902-17D1F941111B}" srcOrd="15" destOrd="0" presId="urn:microsoft.com/office/officeart/2005/8/layout/list1"/>
    <dgm:cxn modelId="{3C446CD4-EFB3-4C9C-A0BB-83140742D2E7}" type="presParOf" srcId="{A98CC3BD-D5C7-4576-8DE8-CB82A9570ABD}" destId="{8B5D6389-C710-43BF-9571-4AF04BC28278}" srcOrd="16" destOrd="0" presId="urn:microsoft.com/office/officeart/2005/8/layout/list1"/>
    <dgm:cxn modelId="{2A16575F-427D-4451-98A9-021A27D531E7}" type="presParOf" srcId="{8B5D6389-C710-43BF-9571-4AF04BC28278}" destId="{54C38E67-3163-4F95-BB28-EAE53033526C}" srcOrd="0" destOrd="0" presId="urn:microsoft.com/office/officeart/2005/8/layout/list1"/>
    <dgm:cxn modelId="{17E3202E-5D6A-430B-B3FC-DCC9F7949C00}" type="presParOf" srcId="{8B5D6389-C710-43BF-9571-4AF04BC28278}" destId="{D4318E2E-C464-4F97-A579-702232B93E29}" srcOrd="1" destOrd="0" presId="urn:microsoft.com/office/officeart/2005/8/layout/list1"/>
    <dgm:cxn modelId="{398B4701-52D1-42DA-A1CC-59FFEB0D820D}" type="presParOf" srcId="{A98CC3BD-D5C7-4576-8DE8-CB82A9570ABD}" destId="{9F916410-1046-4285-B959-D6C004885970}" srcOrd="17" destOrd="0" presId="urn:microsoft.com/office/officeart/2005/8/layout/list1"/>
    <dgm:cxn modelId="{B495C0A2-F809-4594-A126-41D77029C70A}" type="presParOf" srcId="{A98CC3BD-D5C7-4576-8DE8-CB82A9570ABD}" destId="{FD1ECC1E-8DBB-48B5-AE2B-B7F40CCEB134}" srcOrd="18" destOrd="0" presId="urn:microsoft.com/office/officeart/2005/8/layout/list1"/>
    <dgm:cxn modelId="{6A28C6BC-7D48-486B-8D37-406E81074D1F}" type="presParOf" srcId="{A98CC3BD-D5C7-4576-8DE8-CB82A9570ABD}" destId="{DA88CCCA-7312-4930-B651-B22987C913E9}" srcOrd="19" destOrd="0" presId="urn:microsoft.com/office/officeart/2005/8/layout/list1"/>
    <dgm:cxn modelId="{F5EF1BE9-2693-496E-A2C3-0A73E6579ED6}" type="presParOf" srcId="{A98CC3BD-D5C7-4576-8DE8-CB82A9570ABD}" destId="{6EC3DBB0-9671-4425-932A-2AB049D8EE82}" srcOrd="20" destOrd="0" presId="urn:microsoft.com/office/officeart/2005/8/layout/list1"/>
    <dgm:cxn modelId="{9DB2B434-1898-45A7-8A52-9E14686F48C4}" type="presParOf" srcId="{6EC3DBB0-9671-4425-932A-2AB049D8EE82}" destId="{DB4ECEBF-DCCC-4264-A2DB-7B7881F559A7}" srcOrd="0" destOrd="0" presId="urn:microsoft.com/office/officeart/2005/8/layout/list1"/>
    <dgm:cxn modelId="{A62090DB-E507-4196-946D-A03C02AEC454}" type="presParOf" srcId="{6EC3DBB0-9671-4425-932A-2AB049D8EE82}" destId="{2C1F9947-174E-44DD-B17F-45B8AB7CD9FB}" srcOrd="1" destOrd="0" presId="urn:microsoft.com/office/officeart/2005/8/layout/list1"/>
    <dgm:cxn modelId="{B0852282-19D7-4FDF-B01D-92107B9DD56E}" type="presParOf" srcId="{A98CC3BD-D5C7-4576-8DE8-CB82A9570ABD}" destId="{5B1F8390-DB4B-4190-B611-A42EDB875854}" srcOrd="21" destOrd="0" presId="urn:microsoft.com/office/officeart/2005/8/layout/list1"/>
    <dgm:cxn modelId="{CF94323E-0367-4673-A305-E02FA84E1ADB}" type="presParOf" srcId="{A98CC3BD-D5C7-4576-8DE8-CB82A9570ABD}" destId="{81DE2611-5949-4CE4-84AE-A74CA49C78C3}" srcOrd="22" destOrd="0" presId="urn:microsoft.com/office/officeart/2005/8/layout/list1"/>
    <dgm:cxn modelId="{E3AB0FD0-F646-421F-9AB2-012E2BA7B4F1}" type="presParOf" srcId="{A98CC3BD-D5C7-4576-8DE8-CB82A9570ABD}" destId="{04038589-9C04-4ED9-946D-F4D5FB8C052C}" srcOrd="23" destOrd="0" presId="urn:microsoft.com/office/officeart/2005/8/layout/list1"/>
    <dgm:cxn modelId="{923DFBD0-B1C9-4FC8-9CA4-505C2425CC64}" type="presParOf" srcId="{A98CC3BD-D5C7-4576-8DE8-CB82A9570ABD}" destId="{599CDF56-D2CA-4096-A75D-3D2D6C44F003}" srcOrd="24" destOrd="0" presId="urn:microsoft.com/office/officeart/2005/8/layout/list1"/>
    <dgm:cxn modelId="{CC7AF392-F5D3-4DE8-BE87-CE62E9CA3D8D}" type="presParOf" srcId="{599CDF56-D2CA-4096-A75D-3D2D6C44F003}" destId="{36BF70F8-C56D-40A9-9C60-C9E6DF6BEF1F}" srcOrd="0" destOrd="0" presId="urn:microsoft.com/office/officeart/2005/8/layout/list1"/>
    <dgm:cxn modelId="{96921138-8E01-491A-91E5-B018EC918947}" type="presParOf" srcId="{599CDF56-D2CA-4096-A75D-3D2D6C44F003}" destId="{F8E19980-AED2-4D44-B0EA-3DAEE85C7592}" srcOrd="1" destOrd="0" presId="urn:microsoft.com/office/officeart/2005/8/layout/list1"/>
    <dgm:cxn modelId="{F0A3EA47-482C-4001-8291-D8DAC6CAB0F0}" type="presParOf" srcId="{A98CC3BD-D5C7-4576-8DE8-CB82A9570ABD}" destId="{AB61853E-8AD9-48BA-A868-2A2F140C7194}" srcOrd="25" destOrd="0" presId="urn:microsoft.com/office/officeart/2005/8/layout/list1"/>
    <dgm:cxn modelId="{C8296AB2-8B64-4CD1-ADA4-27BE15114EAF}" type="presParOf" srcId="{A98CC3BD-D5C7-4576-8DE8-CB82A9570ABD}" destId="{30338D19-EA9F-45A7-8AB5-AF15404A102E}" srcOrd="26" destOrd="0" presId="urn:microsoft.com/office/officeart/2005/8/layout/list1"/>
    <dgm:cxn modelId="{EE2C889D-2346-4681-B4C2-33C77E8D7157}" type="presParOf" srcId="{A98CC3BD-D5C7-4576-8DE8-CB82A9570ABD}" destId="{311247AB-1837-4AE2-BB3E-03E1C72C0F61}" srcOrd="27" destOrd="0" presId="urn:microsoft.com/office/officeart/2005/8/layout/list1"/>
    <dgm:cxn modelId="{63A905D5-F6F8-4236-8BAA-C1ABFCD7CB35}" type="presParOf" srcId="{A98CC3BD-D5C7-4576-8DE8-CB82A9570ABD}" destId="{2C9A6C66-D33C-49C4-A03D-CE6C197A58D8}" srcOrd="28" destOrd="0" presId="urn:microsoft.com/office/officeart/2005/8/layout/list1"/>
    <dgm:cxn modelId="{8B88888B-9DD8-43E1-AF08-437A665D8D65}" type="presParOf" srcId="{2C9A6C66-D33C-49C4-A03D-CE6C197A58D8}" destId="{8E65F005-76F3-4F6C-B46D-15C952DA5A59}" srcOrd="0" destOrd="0" presId="urn:microsoft.com/office/officeart/2005/8/layout/list1"/>
    <dgm:cxn modelId="{8B8BAE82-15E5-4253-BFA9-1E4CC6B7AB3A}" type="presParOf" srcId="{2C9A6C66-D33C-49C4-A03D-CE6C197A58D8}" destId="{87EC1465-166D-449F-A7EA-268C7A63193E}" srcOrd="1" destOrd="0" presId="urn:microsoft.com/office/officeart/2005/8/layout/list1"/>
    <dgm:cxn modelId="{FB22CDA7-90F6-48D3-8573-1E6BD9DCB828}" type="presParOf" srcId="{A98CC3BD-D5C7-4576-8DE8-CB82A9570ABD}" destId="{DEEBAC16-6305-408D-B113-A2B0541C89CD}" srcOrd="29" destOrd="0" presId="urn:microsoft.com/office/officeart/2005/8/layout/list1"/>
    <dgm:cxn modelId="{F7A28194-2445-4DA1-B269-234C633BA604}" type="presParOf" srcId="{A98CC3BD-D5C7-4576-8DE8-CB82A9570ABD}" destId="{FD9214E3-40D0-407B-9D6E-4952081C6CEE}" srcOrd="30" destOrd="0" presId="urn:microsoft.com/office/officeart/2005/8/layout/list1"/>
    <dgm:cxn modelId="{9A851DF8-B0F6-4CBC-A901-9F288F9F7AB8}" type="presParOf" srcId="{A98CC3BD-D5C7-4576-8DE8-CB82A9570ABD}" destId="{F7143ECE-F1A8-45AF-AC2B-8E3FA90EED1A}" srcOrd="31" destOrd="0" presId="urn:microsoft.com/office/officeart/2005/8/layout/list1"/>
    <dgm:cxn modelId="{CD3688F5-5FD7-40B3-906C-2B546F316B6B}" type="presParOf" srcId="{A98CC3BD-D5C7-4576-8DE8-CB82A9570ABD}" destId="{3AEBAA0B-CE3F-4AEE-9DB2-D27751F05ED9}" srcOrd="32" destOrd="0" presId="urn:microsoft.com/office/officeart/2005/8/layout/list1"/>
    <dgm:cxn modelId="{B820181C-3399-4D72-9A27-AA6A3D1E841F}" type="presParOf" srcId="{3AEBAA0B-CE3F-4AEE-9DB2-D27751F05ED9}" destId="{A104EE2B-99A1-43CB-B1CE-E33FEDA760B9}" srcOrd="0" destOrd="0" presId="urn:microsoft.com/office/officeart/2005/8/layout/list1"/>
    <dgm:cxn modelId="{28304F12-68A2-497D-B3BF-AFD8D213FF80}" type="presParOf" srcId="{3AEBAA0B-CE3F-4AEE-9DB2-D27751F05ED9}" destId="{71E08B7E-D565-4616-8039-04E840631B58}" srcOrd="1" destOrd="0" presId="urn:microsoft.com/office/officeart/2005/8/layout/list1"/>
    <dgm:cxn modelId="{41D28623-81CD-4336-9440-3A1A4E49CF03}" type="presParOf" srcId="{A98CC3BD-D5C7-4576-8DE8-CB82A9570ABD}" destId="{25B7E02C-365B-45C6-B0D3-E102EE784ED2}" srcOrd="33" destOrd="0" presId="urn:microsoft.com/office/officeart/2005/8/layout/list1"/>
    <dgm:cxn modelId="{058FECA2-B125-4DA6-8CCB-BC44DA7764EE}" type="presParOf" srcId="{A98CC3BD-D5C7-4576-8DE8-CB82A9570ABD}" destId="{6DBC7A0C-B758-4D78-A6FF-920DC967F2CB}" srcOrd="34" destOrd="0" presId="urn:microsoft.com/office/officeart/2005/8/layout/list1"/>
    <dgm:cxn modelId="{6D5C152E-0518-4A2F-B96C-DCFA96BBDD7C}" type="presParOf" srcId="{A98CC3BD-D5C7-4576-8DE8-CB82A9570ABD}" destId="{FA899EB6-B37A-4114-8926-217CE2E4550B}" srcOrd="35" destOrd="0" presId="urn:microsoft.com/office/officeart/2005/8/layout/list1"/>
    <dgm:cxn modelId="{9D194204-519F-4C23-964D-0A905D28C9B1}" type="presParOf" srcId="{A98CC3BD-D5C7-4576-8DE8-CB82A9570ABD}" destId="{49C2BE84-A098-43F7-96F3-6C3FBAA101BF}" srcOrd="36" destOrd="0" presId="urn:microsoft.com/office/officeart/2005/8/layout/list1"/>
    <dgm:cxn modelId="{26042E54-FCD3-445B-87BC-7E9CF72E99DA}" type="presParOf" srcId="{49C2BE84-A098-43F7-96F3-6C3FBAA101BF}" destId="{15CD53E2-A023-428F-935D-354E284E8A65}" srcOrd="0" destOrd="0" presId="urn:microsoft.com/office/officeart/2005/8/layout/list1"/>
    <dgm:cxn modelId="{B7E26C53-7476-461A-9AA8-C5E3A8F8311E}" type="presParOf" srcId="{49C2BE84-A098-43F7-96F3-6C3FBAA101BF}" destId="{03A0EDCD-95BF-4C0A-96A7-E1C9324D6BB6}" srcOrd="1" destOrd="0" presId="urn:microsoft.com/office/officeart/2005/8/layout/list1"/>
    <dgm:cxn modelId="{125C8309-B017-4A91-9835-18E115CD97C0}" type="presParOf" srcId="{A98CC3BD-D5C7-4576-8DE8-CB82A9570ABD}" destId="{29CC4B1C-DF32-4AA1-9AEE-5AB9A994D769}" srcOrd="37" destOrd="0" presId="urn:microsoft.com/office/officeart/2005/8/layout/list1"/>
    <dgm:cxn modelId="{0B6C5AC9-9ED9-4776-80DC-7D6D7171577D}" type="presParOf" srcId="{A98CC3BD-D5C7-4576-8DE8-CB82A9570ABD}" destId="{3831CE63-2745-45A7-B1CE-7A5F005AEA3C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DCB7E-DC1A-4DB6-A082-C9A7B8B4AD3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49E26F-C8B4-4B29-BAA0-B479CA17D963}">
      <dgm:prSet phldrT="[Текст]" custT="1"/>
      <dgm:spPr>
        <a:solidFill>
          <a:schemeClr val="accent2">
            <a:lumMod val="60000"/>
            <a:lumOff val="40000"/>
          </a:schemeClr>
        </a:solidFill>
        <a:ln w="952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школы оснащены оборудованием для детей </a:t>
          </a:r>
        </a:p>
        <a:p>
          <a:pPr>
            <a:spcAft>
              <a:spcPts val="0"/>
            </a:spcAft>
          </a:pP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 ограниченными возможностями здоровья</a:t>
          </a:r>
        </a:p>
      </dgm:t>
    </dgm:pt>
    <dgm:pt modelId="{E323A84C-9227-4063-892D-73CE68CA6AA1}" type="parTrans" cxnId="{BFC89775-22F9-4A5C-84FF-D7ADCF38A2A3}">
      <dgm:prSet/>
      <dgm:spPr/>
      <dgm:t>
        <a:bodyPr/>
        <a:lstStyle/>
        <a:p>
          <a:endParaRPr lang="ru-RU"/>
        </a:p>
      </dgm:t>
    </dgm:pt>
    <dgm:pt modelId="{C7AD6E4A-C0FC-47B6-A1E4-D4F67F31A97D}" type="sibTrans" cxnId="{BFC89775-22F9-4A5C-84FF-D7ADCF38A2A3}">
      <dgm:prSet/>
      <dgm:spPr/>
      <dgm:t>
        <a:bodyPr/>
        <a:lstStyle/>
        <a:p>
          <a:endParaRPr lang="ru-RU"/>
        </a:p>
      </dgm:t>
    </dgm:pt>
    <dgm:pt modelId="{7A9A57F2-EABF-4786-A4A2-4D775C8154CB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организаций реализуют образовательные программы </a:t>
          </a:r>
        </a:p>
        <a:p>
          <a:pPr>
            <a:spcAft>
              <a:spcPts val="0"/>
            </a:spcAft>
          </a:pP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 сетевой форме </a:t>
          </a:r>
        </a:p>
      </dgm:t>
    </dgm:pt>
    <dgm:pt modelId="{4BB20D81-9BBA-4946-BCE7-4F5C8330F4DC}" type="parTrans" cxnId="{E74929FA-C3DF-4902-9884-218931B460FC}">
      <dgm:prSet/>
      <dgm:spPr/>
      <dgm:t>
        <a:bodyPr/>
        <a:lstStyle/>
        <a:p>
          <a:endParaRPr lang="ru-RU"/>
        </a:p>
      </dgm:t>
    </dgm:pt>
    <dgm:pt modelId="{7DCA8F2C-2F1E-42FC-ABF3-91C58293CEC4}" type="sibTrans" cxnId="{E74929FA-C3DF-4902-9884-218931B460FC}">
      <dgm:prSet/>
      <dgm:spPr/>
      <dgm:t>
        <a:bodyPr/>
        <a:lstStyle/>
        <a:p>
          <a:endParaRPr lang="ru-RU"/>
        </a:p>
      </dgm:t>
    </dgm:pt>
    <dgm:pt modelId="{05903C1E-FC75-4362-BB55-FA87069F85BB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новых мест для школьников в г. Рыбинске</a:t>
          </a:r>
        </a:p>
      </dgm:t>
    </dgm:pt>
    <dgm:pt modelId="{58525934-7AD4-465D-9BA5-D3F48EC305A1}" type="parTrans" cxnId="{A5D5CDE0-6881-4257-9CC5-6080AF7FC021}">
      <dgm:prSet/>
      <dgm:spPr/>
      <dgm:t>
        <a:bodyPr/>
        <a:lstStyle/>
        <a:p>
          <a:endParaRPr lang="ru-RU"/>
        </a:p>
      </dgm:t>
    </dgm:pt>
    <dgm:pt modelId="{7FEA1EF2-DFC1-493D-9DED-5DB7B076F21B}" type="sibTrans" cxnId="{A5D5CDE0-6881-4257-9CC5-6080AF7FC021}">
      <dgm:prSet/>
      <dgm:spPr/>
      <dgm:t>
        <a:bodyPr/>
        <a:lstStyle/>
        <a:p>
          <a:endParaRPr lang="ru-RU"/>
        </a:p>
      </dgm:t>
    </dgm:pt>
    <dgm:pt modelId="{F7A465A2-072F-4676-B27B-19CF01D3E642}">
      <dgm:prSet custT="1"/>
      <dgm:spPr>
        <a:solidFill>
          <a:schemeClr val="accent2">
            <a:lumMod val="60000"/>
            <a:lumOff val="40000"/>
          </a:schemeClr>
        </a:solidFill>
        <a:ln w="952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высокооснащенных площадок для изучения «Технологии» </a:t>
          </a:r>
        </a:p>
      </dgm:t>
    </dgm:pt>
    <dgm:pt modelId="{43F0DFEC-1EA3-4D36-B9FC-C2C6EBCC56AC}" type="parTrans" cxnId="{487695E9-D482-4F54-93AA-24227F7F54E9}">
      <dgm:prSet/>
      <dgm:spPr/>
      <dgm:t>
        <a:bodyPr/>
        <a:lstStyle/>
        <a:p>
          <a:endParaRPr lang="ru-RU"/>
        </a:p>
      </dgm:t>
    </dgm:pt>
    <dgm:pt modelId="{843394D9-D432-4113-8E05-0FE35CD6F567}" type="sibTrans" cxnId="{487695E9-D482-4F54-93AA-24227F7F54E9}">
      <dgm:prSet/>
      <dgm:spPr/>
      <dgm:t>
        <a:bodyPr/>
        <a:lstStyle/>
        <a:p>
          <a:endParaRPr lang="ru-RU"/>
        </a:p>
      </dgm:t>
    </dgm:pt>
    <dgm:pt modelId="{A9A6F1F3-3EB3-4037-AD69-D52A02B84D18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Центра цифрового и гуманитарного профилей</a:t>
          </a:r>
        </a:p>
        <a:p>
          <a:pPr>
            <a:spcAft>
              <a:spcPts val="0"/>
            </a:spcAft>
          </a:pP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«Точка роста»</a:t>
          </a:r>
        </a:p>
      </dgm:t>
    </dgm:pt>
    <dgm:pt modelId="{E7F6FDB8-D363-48A8-9299-7BBDFDA35751}" type="parTrans" cxnId="{B8E55B74-031C-4560-BE0C-6C0C79E036D8}">
      <dgm:prSet/>
      <dgm:spPr/>
      <dgm:t>
        <a:bodyPr/>
        <a:lstStyle/>
        <a:p>
          <a:endParaRPr lang="ru-RU"/>
        </a:p>
      </dgm:t>
    </dgm:pt>
    <dgm:pt modelId="{0A02E882-E029-45D4-A9CF-50ADF078D675}" type="sibTrans" cxnId="{B8E55B74-031C-4560-BE0C-6C0C79E036D8}">
      <dgm:prSet/>
      <dgm:spPr/>
      <dgm:t>
        <a:bodyPr/>
        <a:lstStyle/>
        <a:p>
          <a:endParaRPr lang="ru-RU"/>
        </a:p>
      </dgm:t>
    </dgm:pt>
    <dgm:pt modelId="{FA375175-9D33-4BEB-85A1-1C99B8D27D3E}" type="pres">
      <dgm:prSet presAssocID="{4ADDCB7E-DC1A-4DB6-A082-C9A7B8B4AD31}" presName="Name0" presStyleCnt="0">
        <dgm:presLayoutVars>
          <dgm:chMax val="7"/>
          <dgm:chPref val="7"/>
          <dgm:dir/>
        </dgm:presLayoutVars>
      </dgm:prSet>
      <dgm:spPr/>
    </dgm:pt>
    <dgm:pt modelId="{6C5D5EA8-4D0C-4D51-A323-6017E6D2E2FD}" type="pres">
      <dgm:prSet presAssocID="{4ADDCB7E-DC1A-4DB6-A082-C9A7B8B4AD31}" presName="Name1" presStyleCnt="0"/>
      <dgm:spPr/>
    </dgm:pt>
    <dgm:pt modelId="{7FA7C7C9-888C-4978-AEE1-5C47808FEE06}" type="pres">
      <dgm:prSet presAssocID="{4ADDCB7E-DC1A-4DB6-A082-C9A7B8B4AD31}" presName="cycle" presStyleCnt="0"/>
      <dgm:spPr/>
    </dgm:pt>
    <dgm:pt modelId="{FA9F4E46-4B7D-4143-BF24-3FE08136776F}" type="pres">
      <dgm:prSet presAssocID="{4ADDCB7E-DC1A-4DB6-A082-C9A7B8B4AD31}" presName="srcNode" presStyleLbl="node1" presStyleIdx="0" presStyleCnt="5"/>
      <dgm:spPr/>
    </dgm:pt>
    <dgm:pt modelId="{CBB073E5-3DCF-44E9-9386-1577C557904C}" type="pres">
      <dgm:prSet presAssocID="{4ADDCB7E-DC1A-4DB6-A082-C9A7B8B4AD31}" presName="conn" presStyleLbl="parChTrans1D2" presStyleIdx="0" presStyleCnt="1"/>
      <dgm:spPr/>
    </dgm:pt>
    <dgm:pt modelId="{66872AB9-4297-4990-ADB5-8C0E8BE4EBAF}" type="pres">
      <dgm:prSet presAssocID="{4ADDCB7E-DC1A-4DB6-A082-C9A7B8B4AD31}" presName="extraNode" presStyleLbl="node1" presStyleIdx="0" presStyleCnt="5"/>
      <dgm:spPr/>
    </dgm:pt>
    <dgm:pt modelId="{36B7A5DE-0FA8-4214-8B37-08A2434A6671}" type="pres">
      <dgm:prSet presAssocID="{4ADDCB7E-DC1A-4DB6-A082-C9A7B8B4AD31}" presName="dstNode" presStyleLbl="node1" presStyleIdx="0" presStyleCnt="5"/>
      <dgm:spPr/>
    </dgm:pt>
    <dgm:pt modelId="{683FC5B1-DFC5-4F69-9155-CEB93CEF22CF}" type="pres">
      <dgm:prSet presAssocID="{9349E26F-C8B4-4B29-BAA0-B479CA17D963}" presName="text_1" presStyleLbl="node1" presStyleIdx="0" presStyleCnt="5">
        <dgm:presLayoutVars>
          <dgm:bulletEnabled val="1"/>
        </dgm:presLayoutVars>
      </dgm:prSet>
      <dgm:spPr/>
    </dgm:pt>
    <dgm:pt modelId="{59DB89C4-E14F-46D6-BEDF-698E5BB0A0A6}" type="pres">
      <dgm:prSet presAssocID="{9349E26F-C8B4-4B29-BAA0-B479CA17D963}" presName="accent_1" presStyleCnt="0"/>
      <dgm:spPr/>
    </dgm:pt>
    <dgm:pt modelId="{0574758A-8BFF-46DF-82C8-38883169FB34}" type="pres">
      <dgm:prSet presAssocID="{9349E26F-C8B4-4B29-BAA0-B479CA17D963}" presName="accentRepeatNode" presStyleLbl="solidFgAcc1" presStyleIdx="0" presStyleCnt="5" custLinFactNeighborX="1329" custLinFactNeighborY="124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accent2">
              <a:lumMod val="75000"/>
            </a:schemeClr>
          </a:solidFill>
        </a:ln>
      </dgm:spPr>
    </dgm:pt>
    <dgm:pt modelId="{9F43BB48-45CC-4D77-A372-065A527E7C51}" type="pres">
      <dgm:prSet presAssocID="{F7A465A2-072F-4676-B27B-19CF01D3E642}" presName="text_2" presStyleLbl="node1" presStyleIdx="1" presStyleCnt="5">
        <dgm:presLayoutVars>
          <dgm:bulletEnabled val="1"/>
        </dgm:presLayoutVars>
      </dgm:prSet>
      <dgm:spPr/>
    </dgm:pt>
    <dgm:pt modelId="{982A2B2F-0909-4307-A7D2-7DC0400DA30F}" type="pres">
      <dgm:prSet presAssocID="{F7A465A2-072F-4676-B27B-19CF01D3E642}" presName="accent_2" presStyleCnt="0"/>
      <dgm:spPr/>
    </dgm:pt>
    <dgm:pt modelId="{000505C5-84A7-4EFD-B835-D26DC7AC2AE4}" type="pres">
      <dgm:prSet presAssocID="{F7A465A2-072F-4676-B27B-19CF01D3E642}" presName="accentRepeatNode" presStyleLbl="solidFgAcc1" presStyleIdx="1" presStyleCnt="5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accent2">
              <a:lumMod val="75000"/>
            </a:schemeClr>
          </a:solidFill>
        </a:ln>
      </dgm:spPr>
    </dgm:pt>
    <dgm:pt modelId="{5FB7FAF2-2439-43D1-B99D-F390BD8C2B93}" type="pres">
      <dgm:prSet presAssocID="{A9A6F1F3-3EB3-4037-AD69-D52A02B84D18}" presName="text_3" presStyleLbl="node1" presStyleIdx="2" presStyleCnt="5">
        <dgm:presLayoutVars>
          <dgm:bulletEnabled val="1"/>
        </dgm:presLayoutVars>
      </dgm:prSet>
      <dgm:spPr/>
    </dgm:pt>
    <dgm:pt modelId="{2DB0E770-6B7D-43D2-9081-59A3FE4D7D2B}" type="pres">
      <dgm:prSet presAssocID="{A9A6F1F3-3EB3-4037-AD69-D52A02B84D18}" presName="accent_3" presStyleCnt="0"/>
      <dgm:spPr/>
    </dgm:pt>
    <dgm:pt modelId="{849C847C-135F-4234-AE8D-52FA47D6E772}" type="pres">
      <dgm:prSet presAssocID="{A9A6F1F3-3EB3-4037-AD69-D52A02B84D18}" presName="accentRepeatNode" presStyleLbl="solidFgAcc1" presStyleIdx="2" presStyleCnt="5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accent2">
              <a:lumMod val="75000"/>
            </a:schemeClr>
          </a:solidFill>
        </a:ln>
      </dgm:spPr>
    </dgm:pt>
    <dgm:pt modelId="{77D80467-6F3F-4C18-B01C-0370FBEB4935}" type="pres">
      <dgm:prSet presAssocID="{7A9A57F2-EABF-4786-A4A2-4D775C8154CB}" presName="text_4" presStyleLbl="node1" presStyleIdx="3" presStyleCnt="5">
        <dgm:presLayoutVars>
          <dgm:bulletEnabled val="1"/>
        </dgm:presLayoutVars>
      </dgm:prSet>
      <dgm:spPr/>
    </dgm:pt>
    <dgm:pt modelId="{90AA4B53-8C23-4645-AE3B-7BE107D97161}" type="pres">
      <dgm:prSet presAssocID="{7A9A57F2-EABF-4786-A4A2-4D775C8154CB}" presName="accent_4" presStyleCnt="0"/>
      <dgm:spPr/>
    </dgm:pt>
    <dgm:pt modelId="{44940AC0-9C48-4650-84B0-AD52CCDC1342}" type="pres">
      <dgm:prSet presAssocID="{7A9A57F2-EABF-4786-A4A2-4D775C8154CB}" presName="accentRepeatNode" presStyleLbl="solidFgAcc1" presStyleIdx="3" presStyleCnt="5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accent2">
              <a:lumMod val="75000"/>
            </a:schemeClr>
          </a:solidFill>
        </a:ln>
      </dgm:spPr>
    </dgm:pt>
    <dgm:pt modelId="{D1B8E4B4-2691-484D-824B-887CE654427B}" type="pres">
      <dgm:prSet presAssocID="{05903C1E-FC75-4362-BB55-FA87069F85BB}" presName="text_5" presStyleLbl="node1" presStyleIdx="4" presStyleCnt="5" custLinFactNeighborX="409" custLinFactNeighborY="-10145">
        <dgm:presLayoutVars>
          <dgm:bulletEnabled val="1"/>
        </dgm:presLayoutVars>
      </dgm:prSet>
      <dgm:spPr/>
    </dgm:pt>
    <dgm:pt modelId="{B5487DF6-4471-4252-BBD7-F3C3EA383B0D}" type="pres">
      <dgm:prSet presAssocID="{05903C1E-FC75-4362-BB55-FA87069F85BB}" presName="accent_5" presStyleCnt="0"/>
      <dgm:spPr/>
    </dgm:pt>
    <dgm:pt modelId="{330589E9-7D24-476C-8C6D-5315DF5ED294}" type="pres">
      <dgm:prSet presAssocID="{05903C1E-FC75-4362-BB55-FA87069F85BB}" presName="accentRepeatNode" presStyleLbl="solidFgAcc1" presStyleIdx="4" presStyleCnt="5" custLinFactNeighborY="-4238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accent2">
              <a:lumMod val="75000"/>
            </a:schemeClr>
          </a:solidFill>
        </a:ln>
      </dgm:spPr>
    </dgm:pt>
  </dgm:ptLst>
  <dgm:cxnLst>
    <dgm:cxn modelId="{8A18CC1F-F47A-4030-9DE5-264EC73612EA}" type="presOf" srcId="{7A9A57F2-EABF-4786-A4A2-4D775C8154CB}" destId="{77D80467-6F3F-4C18-B01C-0370FBEB4935}" srcOrd="0" destOrd="0" presId="urn:microsoft.com/office/officeart/2008/layout/VerticalCurvedList"/>
    <dgm:cxn modelId="{F564CC42-A28F-4513-8F82-A4DF34F7CF5F}" type="presOf" srcId="{F7A465A2-072F-4676-B27B-19CF01D3E642}" destId="{9F43BB48-45CC-4D77-A372-065A527E7C51}" srcOrd="0" destOrd="0" presId="urn:microsoft.com/office/officeart/2008/layout/VerticalCurvedList"/>
    <dgm:cxn modelId="{2E50074A-CB3F-427D-87E1-E7902014B806}" type="presOf" srcId="{05903C1E-FC75-4362-BB55-FA87069F85BB}" destId="{D1B8E4B4-2691-484D-824B-887CE654427B}" srcOrd="0" destOrd="0" presId="urn:microsoft.com/office/officeart/2008/layout/VerticalCurvedList"/>
    <dgm:cxn modelId="{B8E55B74-031C-4560-BE0C-6C0C79E036D8}" srcId="{4ADDCB7E-DC1A-4DB6-A082-C9A7B8B4AD31}" destId="{A9A6F1F3-3EB3-4037-AD69-D52A02B84D18}" srcOrd="2" destOrd="0" parTransId="{E7F6FDB8-D363-48A8-9299-7BBDFDA35751}" sibTransId="{0A02E882-E029-45D4-A9CF-50ADF078D675}"/>
    <dgm:cxn modelId="{BFC89775-22F9-4A5C-84FF-D7ADCF38A2A3}" srcId="{4ADDCB7E-DC1A-4DB6-A082-C9A7B8B4AD31}" destId="{9349E26F-C8B4-4B29-BAA0-B479CA17D963}" srcOrd="0" destOrd="0" parTransId="{E323A84C-9227-4063-892D-73CE68CA6AA1}" sibTransId="{C7AD6E4A-C0FC-47B6-A1E4-D4F67F31A97D}"/>
    <dgm:cxn modelId="{299FFCB4-4F2D-45C4-87CE-1AB2AFBFCADB}" type="presOf" srcId="{4ADDCB7E-DC1A-4DB6-A082-C9A7B8B4AD31}" destId="{FA375175-9D33-4BEB-85A1-1C99B8D27D3E}" srcOrd="0" destOrd="0" presId="urn:microsoft.com/office/officeart/2008/layout/VerticalCurvedList"/>
    <dgm:cxn modelId="{AE7F8ABE-1184-4ECA-98A3-7614077CC58E}" type="presOf" srcId="{C7AD6E4A-C0FC-47B6-A1E4-D4F67F31A97D}" destId="{CBB073E5-3DCF-44E9-9386-1577C557904C}" srcOrd="0" destOrd="0" presId="urn:microsoft.com/office/officeart/2008/layout/VerticalCurvedList"/>
    <dgm:cxn modelId="{00F973CD-E6C0-4B88-B479-694CC29FF366}" type="presOf" srcId="{9349E26F-C8B4-4B29-BAA0-B479CA17D963}" destId="{683FC5B1-DFC5-4F69-9155-CEB93CEF22CF}" srcOrd="0" destOrd="0" presId="urn:microsoft.com/office/officeart/2008/layout/VerticalCurvedList"/>
    <dgm:cxn modelId="{FB038EE0-1068-4373-9536-028294046554}" type="presOf" srcId="{A9A6F1F3-3EB3-4037-AD69-D52A02B84D18}" destId="{5FB7FAF2-2439-43D1-B99D-F390BD8C2B93}" srcOrd="0" destOrd="0" presId="urn:microsoft.com/office/officeart/2008/layout/VerticalCurvedList"/>
    <dgm:cxn modelId="{A5D5CDE0-6881-4257-9CC5-6080AF7FC021}" srcId="{4ADDCB7E-DC1A-4DB6-A082-C9A7B8B4AD31}" destId="{05903C1E-FC75-4362-BB55-FA87069F85BB}" srcOrd="4" destOrd="0" parTransId="{58525934-7AD4-465D-9BA5-D3F48EC305A1}" sibTransId="{7FEA1EF2-DFC1-493D-9DED-5DB7B076F21B}"/>
    <dgm:cxn modelId="{487695E9-D482-4F54-93AA-24227F7F54E9}" srcId="{4ADDCB7E-DC1A-4DB6-A082-C9A7B8B4AD31}" destId="{F7A465A2-072F-4676-B27B-19CF01D3E642}" srcOrd="1" destOrd="0" parTransId="{43F0DFEC-1EA3-4D36-B9FC-C2C6EBCC56AC}" sibTransId="{843394D9-D432-4113-8E05-0FE35CD6F567}"/>
    <dgm:cxn modelId="{E74929FA-C3DF-4902-9884-218931B460FC}" srcId="{4ADDCB7E-DC1A-4DB6-A082-C9A7B8B4AD31}" destId="{7A9A57F2-EABF-4786-A4A2-4D775C8154CB}" srcOrd="3" destOrd="0" parTransId="{4BB20D81-9BBA-4946-BCE7-4F5C8330F4DC}" sibTransId="{7DCA8F2C-2F1E-42FC-ABF3-91C58293CEC4}"/>
    <dgm:cxn modelId="{9D738FD3-8B8F-4299-8E5E-B1B3E1F12562}" type="presParOf" srcId="{FA375175-9D33-4BEB-85A1-1C99B8D27D3E}" destId="{6C5D5EA8-4D0C-4D51-A323-6017E6D2E2FD}" srcOrd="0" destOrd="0" presId="urn:microsoft.com/office/officeart/2008/layout/VerticalCurvedList"/>
    <dgm:cxn modelId="{6CE17CFC-26CB-4503-958C-3AF35529FF31}" type="presParOf" srcId="{6C5D5EA8-4D0C-4D51-A323-6017E6D2E2FD}" destId="{7FA7C7C9-888C-4978-AEE1-5C47808FEE06}" srcOrd="0" destOrd="0" presId="urn:microsoft.com/office/officeart/2008/layout/VerticalCurvedList"/>
    <dgm:cxn modelId="{5292C4A6-195D-44F3-B6F3-BEF93498CBA1}" type="presParOf" srcId="{7FA7C7C9-888C-4978-AEE1-5C47808FEE06}" destId="{FA9F4E46-4B7D-4143-BF24-3FE08136776F}" srcOrd="0" destOrd="0" presId="urn:microsoft.com/office/officeart/2008/layout/VerticalCurvedList"/>
    <dgm:cxn modelId="{3E18EB4B-EEED-41B8-BF93-EC55BC9467C6}" type="presParOf" srcId="{7FA7C7C9-888C-4978-AEE1-5C47808FEE06}" destId="{CBB073E5-3DCF-44E9-9386-1577C557904C}" srcOrd="1" destOrd="0" presId="urn:microsoft.com/office/officeart/2008/layout/VerticalCurvedList"/>
    <dgm:cxn modelId="{42813903-CDBD-4B6E-8DC6-CCFC2ED05660}" type="presParOf" srcId="{7FA7C7C9-888C-4978-AEE1-5C47808FEE06}" destId="{66872AB9-4297-4990-ADB5-8C0E8BE4EBAF}" srcOrd="2" destOrd="0" presId="urn:microsoft.com/office/officeart/2008/layout/VerticalCurvedList"/>
    <dgm:cxn modelId="{E388CEAB-CECC-4356-AAFA-F2D1BCEC6A19}" type="presParOf" srcId="{7FA7C7C9-888C-4978-AEE1-5C47808FEE06}" destId="{36B7A5DE-0FA8-4214-8B37-08A2434A6671}" srcOrd="3" destOrd="0" presId="urn:microsoft.com/office/officeart/2008/layout/VerticalCurvedList"/>
    <dgm:cxn modelId="{F17EDDB1-FA09-4407-99EC-3E41E5BC40EA}" type="presParOf" srcId="{6C5D5EA8-4D0C-4D51-A323-6017E6D2E2FD}" destId="{683FC5B1-DFC5-4F69-9155-CEB93CEF22CF}" srcOrd="1" destOrd="0" presId="urn:microsoft.com/office/officeart/2008/layout/VerticalCurvedList"/>
    <dgm:cxn modelId="{55365830-4FC6-40C9-AEEF-7768B0B6C930}" type="presParOf" srcId="{6C5D5EA8-4D0C-4D51-A323-6017E6D2E2FD}" destId="{59DB89C4-E14F-46D6-BEDF-698E5BB0A0A6}" srcOrd="2" destOrd="0" presId="urn:microsoft.com/office/officeart/2008/layout/VerticalCurvedList"/>
    <dgm:cxn modelId="{C3228E37-CDFB-4E38-9A71-BE4F32916F21}" type="presParOf" srcId="{59DB89C4-E14F-46D6-BEDF-698E5BB0A0A6}" destId="{0574758A-8BFF-46DF-82C8-38883169FB34}" srcOrd="0" destOrd="0" presId="urn:microsoft.com/office/officeart/2008/layout/VerticalCurvedList"/>
    <dgm:cxn modelId="{3501AD27-97C1-480E-B84E-FF8E1F4A9B0C}" type="presParOf" srcId="{6C5D5EA8-4D0C-4D51-A323-6017E6D2E2FD}" destId="{9F43BB48-45CC-4D77-A372-065A527E7C51}" srcOrd="3" destOrd="0" presId="urn:microsoft.com/office/officeart/2008/layout/VerticalCurvedList"/>
    <dgm:cxn modelId="{2A57039C-4794-4701-8A3E-8E73BEE53F41}" type="presParOf" srcId="{6C5D5EA8-4D0C-4D51-A323-6017E6D2E2FD}" destId="{982A2B2F-0909-4307-A7D2-7DC0400DA30F}" srcOrd="4" destOrd="0" presId="urn:microsoft.com/office/officeart/2008/layout/VerticalCurvedList"/>
    <dgm:cxn modelId="{106480E4-FA57-4D05-AEA0-A2343CEF6D82}" type="presParOf" srcId="{982A2B2F-0909-4307-A7D2-7DC0400DA30F}" destId="{000505C5-84A7-4EFD-B835-D26DC7AC2AE4}" srcOrd="0" destOrd="0" presId="urn:microsoft.com/office/officeart/2008/layout/VerticalCurvedList"/>
    <dgm:cxn modelId="{E2D32DD7-5B2E-40E6-98A3-2B42195E5317}" type="presParOf" srcId="{6C5D5EA8-4D0C-4D51-A323-6017E6D2E2FD}" destId="{5FB7FAF2-2439-43D1-B99D-F390BD8C2B93}" srcOrd="5" destOrd="0" presId="urn:microsoft.com/office/officeart/2008/layout/VerticalCurvedList"/>
    <dgm:cxn modelId="{50BFB3DE-6E04-44BF-A25F-BF6E48EA1468}" type="presParOf" srcId="{6C5D5EA8-4D0C-4D51-A323-6017E6D2E2FD}" destId="{2DB0E770-6B7D-43D2-9081-59A3FE4D7D2B}" srcOrd="6" destOrd="0" presId="urn:microsoft.com/office/officeart/2008/layout/VerticalCurvedList"/>
    <dgm:cxn modelId="{82B3AC15-E95F-4EBA-9FE4-EC0731815861}" type="presParOf" srcId="{2DB0E770-6B7D-43D2-9081-59A3FE4D7D2B}" destId="{849C847C-135F-4234-AE8D-52FA47D6E772}" srcOrd="0" destOrd="0" presId="urn:microsoft.com/office/officeart/2008/layout/VerticalCurvedList"/>
    <dgm:cxn modelId="{B611BD3C-B7F7-4744-B081-C31B08D32AE3}" type="presParOf" srcId="{6C5D5EA8-4D0C-4D51-A323-6017E6D2E2FD}" destId="{77D80467-6F3F-4C18-B01C-0370FBEB4935}" srcOrd="7" destOrd="0" presId="urn:microsoft.com/office/officeart/2008/layout/VerticalCurvedList"/>
    <dgm:cxn modelId="{F1A19F4B-5A51-45D1-B1C2-35AA4CF0FB16}" type="presParOf" srcId="{6C5D5EA8-4D0C-4D51-A323-6017E6D2E2FD}" destId="{90AA4B53-8C23-4645-AE3B-7BE107D97161}" srcOrd="8" destOrd="0" presId="urn:microsoft.com/office/officeart/2008/layout/VerticalCurvedList"/>
    <dgm:cxn modelId="{66147E41-8E93-4555-A6C8-C65B86BD12FB}" type="presParOf" srcId="{90AA4B53-8C23-4645-AE3B-7BE107D97161}" destId="{44940AC0-9C48-4650-84B0-AD52CCDC1342}" srcOrd="0" destOrd="0" presId="urn:microsoft.com/office/officeart/2008/layout/VerticalCurvedList"/>
    <dgm:cxn modelId="{1E2C74E1-0623-48EB-92D2-AE8FF2F0C64C}" type="presParOf" srcId="{6C5D5EA8-4D0C-4D51-A323-6017E6D2E2FD}" destId="{D1B8E4B4-2691-484D-824B-887CE654427B}" srcOrd="9" destOrd="0" presId="urn:microsoft.com/office/officeart/2008/layout/VerticalCurvedList"/>
    <dgm:cxn modelId="{E929ABFB-4B5E-45B0-A012-6C7A27F242CB}" type="presParOf" srcId="{6C5D5EA8-4D0C-4D51-A323-6017E6D2E2FD}" destId="{B5487DF6-4471-4252-BBD7-F3C3EA383B0D}" srcOrd="10" destOrd="0" presId="urn:microsoft.com/office/officeart/2008/layout/VerticalCurvedList"/>
    <dgm:cxn modelId="{D6F7AF88-F6B7-49BA-AADA-BAE372A629C4}" type="presParOf" srcId="{B5487DF6-4471-4252-BBD7-F3C3EA383B0D}" destId="{330589E9-7D24-476C-8C6D-5315DF5ED2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DCB7E-DC1A-4DB6-A082-C9A7B8B4AD3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49E26F-C8B4-4B29-BAA0-B479CA17D963}">
      <dgm:prSet phldrT="[Текст]" custT="1"/>
      <dgm:spPr>
        <a:solidFill>
          <a:schemeClr val="accent1">
            <a:lumMod val="60000"/>
            <a:lumOff val="40000"/>
          </a:schemeClr>
        </a:solidFill>
        <a:ln w="952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мобильный технопарк «Кванториум»</a:t>
          </a:r>
        </a:p>
      </dgm:t>
    </dgm:pt>
    <dgm:pt modelId="{E323A84C-9227-4063-892D-73CE68CA6AA1}" type="parTrans" cxnId="{BFC89775-22F9-4A5C-84FF-D7ADCF38A2A3}">
      <dgm:prSet/>
      <dgm:spPr/>
      <dgm:t>
        <a:bodyPr/>
        <a:lstStyle/>
        <a:p>
          <a:endParaRPr lang="ru-RU"/>
        </a:p>
      </dgm:t>
    </dgm:pt>
    <dgm:pt modelId="{C7AD6E4A-C0FC-47B6-A1E4-D4F67F31A97D}" type="sibTrans" cxnId="{BFC89775-22F9-4A5C-84FF-D7ADCF38A2A3}">
      <dgm:prSet/>
      <dgm:spPr/>
      <dgm:t>
        <a:bodyPr/>
        <a:lstStyle/>
        <a:p>
          <a:endParaRPr lang="ru-RU"/>
        </a:p>
      </dgm:t>
    </dgm:pt>
    <dgm:pt modelId="{7A9A57F2-EABF-4786-A4A2-4D775C8154C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образовательных организаций включены в систему персонифицированного дополнительного образования</a:t>
          </a:r>
        </a:p>
      </dgm:t>
    </dgm:pt>
    <dgm:pt modelId="{4BB20D81-9BBA-4946-BCE7-4F5C8330F4DC}" type="parTrans" cxnId="{E74929FA-C3DF-4902-9884-218931B460FC}">
      <dgm:prSet/>
      <dgm:spPr/>
      <dgm:t>
        <a:bodyPr/>
        <a:lstStyle/>
        <a:p>
          <a:endParaRPr lang="ru-RU"/>
        </a:p>
      </dgm:t>
    </dgm:pt>
    <dgm:pt modelId="{7DCA8F2C-2F1E-42FC-ABF3-91C58293CEC4}" type="sibTrans" cxnId="{E74929FA-C3DF-4902-9884-218931B460FC}">
      <dgm:prSet/>
      <dgm:spPr/>
      <dgm:t>
        <a:bodyPr/>
        <a:lstStyle/>
        <a:p>
          <a:endParaRPr lang="ru-RU"/>
        </a:p>
      </dgm:t>
    </dgm:pt>
    <dgm:pt modelId="{05903C1E-FC75-4362-BB55-FA87069F85B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создано новых мест дополнительного образования детей</a:t>
          </a:r>
        </a:p>
      </dgm:t>
    </dgm:pt>
    <dgm:pt modelId="{58525934-7AD4-465D-9BA5-D3F48EC305A1}" type="parTrans" cxnId="{A5D5CDE0-6881-4257-9CC5-6080AF7FC021}">
      <dgm:prSet/>
      <dgm:spPr/>
      <dgm:t>
        <a:bodyPr/>
        <a:lstStyle/>
        <a:p>
          <a:endParaRPr lang="ru-RU"/>
        </a:p>
      </dgm:t>
    </dgm:pt>
    <dgm:pt modelId="{7FEA1EF2-DFC1-493D-9DED-5DB7B076F21B}" type="sibTrans" cxnId="{A5D5CDE0-6881-4257-9CC5-6080AF7FC021}">
      <dgm:prSet/>
      <dgm:spPr/>
      <dgm:t>
        <a:bodyPr/>
        <a:lstStyle/>
        <a:p>
          <a:endParaRPr lang="ru-RU"/>
        </a:p>
      </dgm:t>
    </dgm:pt>
    <dgm:pt modelId="{F7A465A2-072F-4676-B27B-19CF01D3E642}">
      <dgm:prSet custT="1"/>
      <dgm:spPr>
        <a:solidFill>
          <a:schemeClr val="accent1">
            <a:lumMod val="60000"/>
            <a:lumOff val="40000"/>
          </a:schemeClr>
        </a:solidFill>
        <a:ln w="9525"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школы, в которых проведен ремонт спортивных залов</a:t>
          </a:r>
        </a:p>
      </dgm:t>
    </dgm:pt>
    <dgm:pt modelId="{43F0DFEC-1EA3-4D36-B9FC-C2C6EBCC56AC}" type="parTrans" cxnId="{487695E9-D482-4F54-93AA-24227F7F54E9}">
      <dgm:prSet/>
      <dgm:spPr/>
      <dgm:t>
        <a:bodyPr/>
        <a:lstStyle/>
        <a:p>
          <a:endParaRPr lang="ru-RU"/>
        </a:p>
      </dgm:t>
    </dgm:pt>
    <dgm:pt modelId="{843394D9-D432-4113-8E05-0FE35CD6F567}" type="sibTrans" cxnId="{487695E9-D482-4F54-93AA-24227F7F54E9}">
      <dgm:prSet/>
      <dgm:spPr/>
      <dgm:t>
        <a:bodyPr/>
        <a:lstStyle/>
        <a:p>
          <a:endParaRPr lang="ru-RU"/>
        </a:p>
      </dgm:t>
    </dgm:pt>
    <dgm:pt modelId="{A9A6F1F3-3EB3-4037-AD69-D52A02B84D18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детей с ограниченными возможностями здоровья охвачены дополнительным образованием</a:t>
          </a:r>
        </a:p>
      </dgm:t>
    </dgm:pt>
    <dgm:pt modelId="{E7F6FDB8-D363-48A8-9299-7BBDFDA35751}" type="parTrans" cxnId="{B8E55B74-031C-4560-BE0C-6C0C79E036D8}">
      <dgm:prSet/>
      <dgm:spPr/>
      <dgm:t>
        <a:bodyPr/>
        <a:lstStyle/>
        <a:p>
          <a:endParaRPr lang="ru-RU"/>
        </a:p>
      </dgm:t>
    </dgm:pt>
    <dgm:pt modelId="{0A02E882-E029-45D4-A9CF-50ADF078D675}" type="sibTrans" cxnId="{B8E55B74-031C-4560-BE0C-6C0C79E036D8}">
      <dgm:prSet/>
      <dgm:spPr/>
      <dgm:t>
        <a:bodyPr/>
        <a:lstStyle/>
        <a:p>
          <a:endParaRPr lang="ru-RU"/>
        </a:p>
      </dgm:t>
    </dgm:pt>
    <dgm:pt modelId="{FA375175-9D33-4BEB-85A1-1C99B8D27D3E}" type="pres">
      <dgm:prSet presAssocID="{4ADDCB7E-DC1A-4DB6-A082-C9A7B8B4AD31}" presName="Name0" presStyleCnt="0">
        <dgm:presLayoutVars>
          <dgm:chMax val="7"/>
          <dgm:chPref val="7"/>
          <dgm:dir/>
        </dgm:presLayoutVars>
      </dgm:prSet>
      <dgm:spPr/>
    </dgm:pt>
    <dgm:pt modelId="{6C5D5EA8-4D0C-4D51-A323-6017E6D2E2FD}" type="pres">
      <dgm:prSet presAssocID="{4ADDCB7E-DC1A-4DB6-A082-C9A7B8B4AD31}" presName="Name1" presStyleCnt="0"/>
      <dgm:spPr/>
    </dgm:pt>
    <dgm:pt modelId="{7FA7C7C9-888C-4978-AEE1-5C47808FEE06}" type="pres">
      <dgm:prSet presAssocID="{4ADDCB7E-DC1A-4DB6-A082-C9A7B8B4AD31}" presName="cycle" presStyleCnt="0"/>
      <dgm:spPr/>
    </dgm:pt>
    <dgm:pt modelId="{FA9F4E46-4B7D-4143-BF24-3FE08136776F}" type="pres">
      <dgm:prSet presAssocID="{4ADDCB7E-DC1A-4DB6-A082-C9A7B8B4AD31}" presName="srcNode" presStyleLbl="node1" presStyleIdx="0" presStyleCnt="5"/>
      <dgm:spPr/>
    </dgm:pt>
    <dgm:pt modelId="{CBB073E5-3DCF-44E9-9386-1577C557904C}" type="pres">
      <dgm:prSet presAssocID="{4ADDCB7E-DC1A-4DB6-A082-C9A7B8B4AD31}" presName="conn" presStyleLbl="parChTrans1D2" presStyleIdx="0" presStyleCnt="1"/>
      <dgm:spPr/>
    </dgm:pt>
    <dgm:pt modelId="{66872AB9-4297-4990-ADB5-8C0E8BE4EBAF}" type="pres">
      <dgm:prSet presAssocID="{4ADDCB7E-DC1A-4DB6-A082-C9A7B8B4AD31}" presName="extraNode" presStyleLbl="node1" presStyleIdx="0" presStyleCnt="5"/>
      <dgm:spPr/>
    </dgm:pt>
    <dgm:pt modelId="{36B7A5DE-0FA8-4214-8B37-08A2434A6671}" type="pres">
      <dgm:prSet presAssocID="{4ADDCB7E-DC1A-4DB6-A082-C9A7B8B4AD31}" presName="dstNode" presStyleLbl="node1" presStyleIdx="0" presStyleCnt="5"/>
      <dgm:spPr/>
    </dgm:pt>
    <dgm:pt modelId="{683FC5B1-DFC5-4F69-9155-CEB93CEF22CF}" type="pres">
      <dgm:prSet presAssocID="{9349E26F-C8B4-4B29-BAA0-B479CA17D963}" presName="text_1" presStyleLbl="node1" presStyleIdx="0" presStyleCnt="5">
        <dgm:presLayoutVars>
          <dgm:bulletEnabled val="1"/>
        </dgm:presLayoutVars>
      </dgm:prSet>
      <dgm:spPr/>
    </dgm:pt>
    <dgm:pt modelId="{59DB89C4-E14F-46D6-BEDF-698E5BB0A0A6}" type="pres">
      <dgm:prSet presAssocID="{9349E26F-C8B4-4B29-BAA0-B479CA17D963}" presName="accent_1" presStyleCnt="0"/>
      <dgm:spPr/>
    </dgm:pt>
    <dgm:pt modelId="{0574758A-8BFF-46DF-82C8-38883169FB34}" type="pres">
      <dgm:prSet presAssocID="{9349E26F-C8B4-4B29-BAA0-B479CA17D963}" presName="accentRepeatNode" presStyleLbl="solidFgAcc1" presStyleIdx="0" presStyleCnt="5" custLinFactNeighborX="1329" custLinFactNeighborY="124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accent2">
              <a:lumMod val="75000"/>
            </a:schemeClr>
          </a:solidFill>
        </a:ln>
      </dgm:spPr>
    </dgm:pt>
    <dgm:pt modelId="{9F43BB48-45CC-4D77-A372-065A527E7C51}" type="pres">
      <dgm:prSet presAssocID="{F7A465A2-072F-4676-B27B-19CF01D3E642}" presName="text_2" presStyleLbl="node1" presStyleIdx="1" presStyleCnt="5">
        <dgm:presLayoutVars>
          <dgm:bulletEnabled val="1"/>
        </dgm:presLayoutVars>
      </dgm:prSet>
      <dgm:spPr/>
    </dgm:pt>
    <dgm:pt modelId="{982A2B2F-0909-4307-A7D2-7DC0400DA30F}" type="pres">
      <dgm:prSet presAssocID="{F7A465A2-072F-4676-B27B-19CF01D3E642}" presName="accent_2" presStyleCnt="0"/>
      <dgm:spPr/>
    </dgm:pt>
    <dgm:pt modelId="{000505C5-84A7-4EFD-B835-D26DC7AC2AE4}" type="pres">
      <dgm:prSet presAssocID="{F7A465A2-072F-4676-B27B-19CF01D3E642}" presName="accentRepeatNode" presStyleLbl="solidFgAcc1" presStyleIdx="1" presStyleCnt="5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accent2">
              <a:lumMod val="75000"/>
            </a:schemeClr>
          </a:solidFill>
        </a:ln>
      </dgm:spPr>
    </dgm:pt>
    <dgm:pt modelId="{5FB7FAF2-2439-43D1-B99D-F390BD8C2B93}" type="pres">
      <dgm:prSet presAssocID="{A9A6F1F3-3EB3-4037-AD69-D52A02B84D18}" presName="text_3" presStyleLbl="node1" presStyleIdx="2" presStyleCnt="5">
        <dgm:presLayoutVars>
          <dgm:bulletEnabled val="1"/>
        </dgm:presLayoutVars>
      </dgm:prSet>
      <dgm:spPr/>
    </dgm:pt>
    <dgm:pt modelId="{2DB0E770-6B7D-43D2-9081-59A3FE4D7D2B}" type="pres">
      <dgm:prSet presAssocID="{A9A6F1F3-3EB3-4037-AD69-D52A02B84D18}" presName="accent_3" presStyleCnt="0"/>
      <dgm:spPr/>
    </dgm:pt>
    <dgm:pt modelId="{849C847C-135F-4234-AE8D-52FA47D6E772}" type="pres">
      <dgm:prSet presAssocID="{A9A6F1F3-3EB3-4037-AD69-D52A02B84D18}" presName="accentRepeatNode" presStyleLbl="solidFgAcc1" presStyleIdx="2" presStyleCnt="5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accent2">
              <a:lumMod val="75000"/>
            </a:schemeClr>
          </a:solidFill>
        </a:ln>
      </dgm:spPr>
    </dgm:pt>
    <dgm:pt modelId="{77D80467-6F3F-4C18-B01C-0370FBEB4935}" type="pres">
      <dgm:prSet presAssocID="{7A9A57F2-EABF-4786-A4A2-4D775C8154CB}" presName="text_4" presStyleLbl="node1" presStyleIdx="3" presStyleCnt="5">
        <dgm:presLayoutVars>
          <dgm:bulletEnabled val="1"/>
        </dgm:presLayoutVars>
      </dgm:prSet>
      <dgm:spPr/>
    </dgm:pt>
    <dgm:pt modelId="{90AA4B53-8C23-4645-AE3B-7BE107D97161}" type="pres">
      <dgm:prSet presAssocID="{7A9A57F2-EABF-4786-A4A2-4D775C8154CB}" presName="accent_4" presStyleCnt="0"/>
      <dgm:spPr/>
    </dgm:pt>
    <dgm:pt modelId="{44940AC0-9C48-4650-84B0-AD52CCDC1342}" type="pres">
      <dgm:prSet presAssocID="{7A9A57F2-EABF-4786-A4A2-4D775C8154CB}" presName="accentRepeatNode" presStyleLbl="solidFgAcc1" presStyleIdx="3" presStyleCnt="5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accent2">
              <a:lumMod val="75000"/>
            </a:schemeClr>
          </a:solidFill>
        </a:ln>
      </dgm:spPr>
    </dgm:pt>
    <dgm:pt modelId="{D1B8E4B4-2691-484D-824B-887CE654427B}" type="pres">
      <dgm:prSet presAssocID="{05903C1E-FC75-4362-BB55-FA87069F85BB}" presName="text_5" presStyleLbl="node1" presStyleIdx="4" presStyleCnt="5" custLinFactNeighborX="-99" custLinFactNeighborY="2429">
        <dgm:presLayoutVars>
          <dgm:bulletEnabled val="1"/>
        </dgm:presLayoutVars>
      </dgm:prSet>
      <dgm:spPr/>
    </dgm:pt>
    <dgm:pt modelId="{B5487DF6-4471-4252-BBD7-F3C3EA383B0D}" type="pres">
      <dgm:prSet presAssocID="{05903C1E-FC75-4362-BB55-FA87069F85BB}" presName="accent_5" presStyleCnt="0"/>
      <dgm:spPr/>
    </dgm:pt>
    <dgm:pt modelId="{330589E9-7D24-476C-8C6D-5315DF5ED294}" type="pres">
      <dgm:prSet presAssocID="{05903C1E-FC75-4362-BB55-FA87069F85BB}" presName="accentRepeatNode" presStyleLbl="solidFgAcc1" presStyleIdx="4" presStyleCnt="5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accent2">
              <a:lumMod val="75000"/>
            </a:schemeClr>
          </a:solidFill>
        </a:ln>
      </dgm:spPr>
    </dgm:pt>
  </dgm:ptLst>
  <dgm:cxnLst>
    <dgm:cxn modelId="{55D0FE2D-1C59-4498-A901-16FDD5705AB8}" type="presOf" srcId="{05903C1E-FC75-4362-BB55-FA87069F85BB}" destId="{D1B8E4B4-2691-484D-824B-887CE654427B}" srcOrd="0" destOrd="0" presId="urn:microsoft.com/office/officeart/2008/layout/VerticalCurvedList"/>
    <dgm:cxn modelId="{27D50F2E-327F-4622-B342-F86C57A9D8DF}" type="presOf" srcId="{7A9A57F2-EABF-4786-A4A2-4D775C8154CB}" destId="{77D80467-6F3F-4C18-B01C-0370FBEB4935}" srcOrd="0" destOrd="0" presId="urn:microsoft.com/office/officeart/2008/layout/VerticalCurvedList"/>
    <dgm:cxn modelId="{B8E55B74-031C-4560-BE0C-6C0C79E036D8}" srcId="{4ADDCB7E-DC1A-4DB6-A082-C9A7B8B4AD31}" destId="{A9A6F1F3-3EB3-4037-AD69-D52A02B84D18}" srcOrd="2" destOrd="0" parTransId="{E7F6FDB8-D363-48A8-9299-7BBDFDA35751}" sibTransId="{0A02E882-E029-45D4-A9CF-50ADF078D675}"/>
    <dgm:cxn modelId="{BFC89775-22F9-4A5C-84FF-D7ADCF38A2A3}" srcId="{4ADDCB7E-DC1A-4DB6-A082-C9A7B8B4AD31}" destId="{9349E26F-C8B4-4B29-BAA0-B479CA17D963}" srcOrd="0" destOrd="0" parTransId="{E323A84C-9227-4063-892D-73CE68CA6AA1}" sibTransId="{C7AD6E4A-C0FC-47B6-A1E4-D4F67F31A97D}"/>
    <dgm:cxn modelId="{C4C26878-ED81-48A9-90A7-EA1C32443BDC}" type="presOf" srcId="{A9A6F1F3-3EB3-4037-AD69-D52A02B84D18}" destId="{5FB7FAF2-2439-43D1-B99D-F390BD8C2B93}" srcOrd="0" destOrd="0" presId="urn:microsoft.com/office/officeart/2008/layout/VerticalCurvedList"/>
    <dgm:cxn modelId="{5F736892-16EB-4E73-B994-59864C08E359}" type="presOf" srcId="{4ADDCB7E-DC1A-4DB6-A082-C9A7B8B4AD31}" destId="{FA375175-9D33-4BEB-85A1-1C99B8D27D3E}" srcOrd="0" destOrd="0" presId="urn:microsoft.com/office/officeart/2008/layout/VerticalCurvedList"/>
    <dgm:cxn modelId="{621263AD-29AF-4690-9D4F-BF3A3E36E300}" type="presOf" srcId="{C7AD6E4A-C0FC-47B6-A1E4-D4F67F31A97D}" destId="{CBB073E5-3DCF-44E9-9386-1577C557904C}" srcOrd="0" destOrd="0" presId="urn:microsoft.com/office/officeart/2008/layout/VerticalCurvedList"/>
    <dgm:cxn modelId="{88D8D3C0-121A-4B84-87A6-A9E333959C2D}" type="presOf" srcId="{9349E26F-C8B4-4B29-BAA0-B479CA17D963}" destId="{683FC5B1-DFC5-4F69-9155-CEB93CEF22CF}" srcOrd="0" destOrd="0" presId="urn:microsoft.com/office/officeart/2008/layout/VerticalCurvedList"/>
    <dgm:cxn modelId="{FE11B5DA-E9CF-4BEB-AE5C-E07F618FCAEC}" type="presOf" srcId="{F7A465A2-072F-4676-B27B-19CF01D3E642}" destId="{9F43BB48-45CC-4D77-A372-065A527E7C51}" srcOrd="0" destOrd="0" presId="urn:microsoft.com/office/officeart/2008/layout/VerticalCurvedList"/>
    <dgm:cxn modelId="{A5D5CDE0-6881-4257-9CC5-6080AF7FC021}" srcId="{4ADDCB7E-DC1A-4DB6-A082-C9A7B8B4AD31}" destId="{05903C1E-FC75-4362-BB55-FA87069F85BB}" srcOrd="4" destOrd="0" parTransId="{58525934-7AD4-465D-9BA5-D3F48EC305A1}" sibTransId="{7FEA1EF2-DFC1-493D-9DED-5DB7B076F21B}"/>
    <dgm:cxn modelId="{487695E9-D482-4F54-93AA-24227F7F54E9}" srcId="{4ADDCB7E-DC1A-4DB6-A082-C9A7B8B4AD31}" destId="{F7A465A2-072F-4676-B27B-19CF01D3E642}" srcOrd="1" destOrd="0" parTransId="{43F0DFEC-1EA3-4D36-B9FC-C2C6EBCC56AC}" sibTransId="{843394D9-D432-4113-8E05-0FE35CD6F567}"/>
    <dgm:cxn modelId="{E74929FA-C3DF-4902-9884-218931B460FC}" srcId="{4ADDCB7E-DC1A-4DB6-A082-C9A7B8B4AD31}" destId="{7A9A57F2-EABF-4786-A4A2-4D775C8154CB}" srcOrd="3" destOrd="0" parTransId="{4BB20D81-9BBA-4946-BCE7-4F5C8330F4DC}" sibTransId="{7DCA8F2C-2F1E-42FC-ABF3-91C58293CEC4}"/>
    <dgm:cxn modelId="{1B81DA6C-6641-47D7-AB0E-DB7601F585E5}" type="presParOf" srcId="{FA375175-9D33-4BEB-85A1-1C99B8D27D3E}" destId="{6C5D5EA8-4D0C-4D51-A323-6017E6D2E2FD}" srcOrd="0" destOrd="0" presId="urn:microsoft.com/office/officeart/2008/layout/VerticalCurvedList"/>
    <dgm:cxn modelId="{A4532806-C5C3-425F-AE78-BF33EA323191}" type="presParOf" srcId="{6C5D5EA8-4D0C-4D51-A323-6017E6D2E2FD}" destId="{7FA7C7C9-888C-4978-AEE1-5C47808FEE06}" srcOrd="0" destOrd="0" presId="urn:microsoft.com/office/officeart/2008/layout/VerticalCurvedList"/>
    <dgm:cxn modelId="{8A40CC92-0934-4416-8F24-22ACBFAA3AF1}" type="presParOf" srcId="{7FA7C7C9-888C-4978-AEE1-5C47808FEE06}" destId="{FA9F4E46-4B7D-4143-BF24-3FE08136776F}" srcOrd="0" destOrd="0" presId="urn:microsoft.com/office/officeart/2008/layout/VerticalCurvedList"/>
    <dgm:cxn modelId="{62FA3E4B-0E12-4C28-9E43-76BF34800680}" type="presParOf" srcId="{7FA7C7C9-888C-4978-AEE1-5C47808FEE06}" destId="{CBB073E5-3DCF-44E9-9386-1577C557904C}" srcOrd="1" destOrd="0" presId="urn:microsoft.com/office/officeart/2008/layout/VerticalCurvedList"/>
    <dgm:cxn modelId="{47C810D0-9E99-4F7E-9AFC-D95C8EB216F4}" type="presParOf" srcId="{7FA7C7C9-888C-4978-AEE1-5C47808FEE06}" destId="{66872AB9-4297-4990-ADB5-8C0E8BE4EBAF}" srcOrd="2" destOrd="0" presId="urn:microsoft.com/office/officeart/2008/layout/VerticalCurvedList"/>
    <dgm:cxn modelId="{BB7EB842-50CA-4944-9766-9F3F2FF3EDCA}" type="presParOf" srcId="{7FA7C7C9-888C-4978-AEE1-5C47808FEE06}" destId="{36B7A5DE-0FA8-4214-8B37-08A2434A6671}" srcOrd="3" destOrd="0" presId="urn:microsoft.com/office/officeart/2008/layout/VerticalCurvedList"/>
    <dgm:cxn modelId="{D81EF729-0DC1-40ED-9178-1504CF95AE5F}" type="presParOf" srcId="{6C5D5EA8-4D0C-4D51-A323-6017E6D2E2FD}" destId="{683FC5B1-DFC5-4F69-9155-CEB93CEF22CF}" srcOrd="1" destOrd="0" presId="urn:microsoft.com/office/officeart/2008/layout/VerticalCurvedList"/>
    <dgm:cxn modelId="{E47F797C-6F4A-46A8-A88E-9429D1492050}" type="presParOf" srcId="{6C5D5EA8-4D0C-4D51-A323-6017E6D2E2FD}" destId="{59DB89C4-E14F-46D6-BEDF-698E5BB0A0A6}" srcOrd="2" destOrd="0" presId="urn:microsoft.com/office/officeart/2008/layout/VerticalCurvedList"/>
    <dgm:cxn modelId="{6D6D175A-389F-489E-B650-7A904D9690E6}" type="presParOf" srcId="{59DB89C4-E14F-46D6-BEDF-698E5BB0A0A6}" destId="{0574758A-8BFF-46DF-82C8-38883169FB34}" srcOrd="0" destOrd="0" presId="urn:microsoft.com/office/officeart/2008/layout/VerticalCurvedList"/>
    <dgm:cxn modelId="{F2A7AB1F-434E-468B-A266-2C25C25263D1}" type="presParOf" srcId="{6C5D5EA8-4D0C-4D51-A323-6017E6D2E2FD}" destId="{9F43BB48-45CC-4D77-A372-065A527E7C51}" srcOrd="3" destOrd="0" presId="urn:microsoft.com/office/officeart/2008/layout/VerticalCurvedList"/>
    <dgm:cxn modelId="{FC890620-DD31-4F97-B112-BD2CACEDB4CC}" type="presParOf" srcId="{6C5D5EA8-4D0C-4D51-A323-6017E6D2E2FD}" destId="{982A2B2F-0909-4307-A7D2-7DC0400DA30F}" srcOrd="4" destOrd="0" presId="urn:microsoft.com/office/officeart/2008/layout/VerticalCurvedList"/>
    <dgm:cxn modelId="{1A6060F7-0CFB-4C84-A8C0-71D1C9AF980B}" type="presParOf" srcId="{982A2B2F-0909-4307-A7D2-7DC0400DA30F}" destId="{000505C5-84A7-4EFD-B835-D26DC7AC2AE4}" srcOrd="0" destOrd="0" presId="urn:microsoft.com/office/officeart/2008/layout/VerticalCurvedList"/>
    <dgm:cxn modelId="{D26DBC47-EED4-4D0C-B043-CEFD80D73668}" type="presParOf" srcId="{6C5D5EA8-4D0C-4D51-A323-6017E6D2E2FD}" destId="{5FB7FAF2-2439-43D1-B99D-F390BD8C2B93}" srcOrd="5" destOrd="0" presId="urn:microsoft.com/office/officeart/2008/layout/VerticalCurvedList"/>
    <dgm:cxn modelId="{55B50720-3D3B-4243-B8DE-F2FA0C8430C1}" type="presParOf" srcId="{6C5D5EA8-4D0C-4D51-A323-6017E6D2E2FD}" destId="{2DB0E770-6B7D-43D2-9081-59A3FE4D7D2B}" srcOrd="6" destOrd="0" presId="urn:microsoft.com/office/officeart/2008/layout/VerticalCurvedList"/>
    <dgm:cxn modelId="{DAA79128-486C-45B5-B86A-7BFB3B676BA4}" type="presParOf" srcId="{2DB0E770-6B7D-43D2-9081-59A3FE4D7D2B}" destId="{849C847C-135F-4234-AE8D-52FA47D6E772}" srcOrd="0" destOrd="0" presId="urn:microsoft.com/office/officeart/2008/layout/VerticalCurvedList"/>
    <dgm:cxn modelId="{9D577D4D-0F4F-4360-B702-C1EEE6D30588}" type="presParOf" srcId="{6C5D5EA8-4D0C-4D51-A323-6017E6D2E2FD}" destId="{77D80467-6F3F-4C18-B01C-0370FBEB4935}" srcOrd="7" destOrd="0" presId="urn:microsoft.com/office/officeart/2008/layout/VerticalCurvedList"/>
    <dgm:cxn modelId="{355A2B90-51F1-400D-8A36-5F4356DB6F8B}" type="presParOf" srcId="{6C5D5EA8-4D0C-4D51-A323-6017E6D2E2FD}" destId="{90AA4B53-8C23-4645-AE3B-7BE107D97161}" srcOrd="8" destOrd="0" presId="urn:microsoft.com/office/officeart/2008/layout/VerticalCurvedList"/>
    <dgm:cxn modelId="{25B312B2-8620-4A0C-A901-514EE99019E0}" type="presParOf" srcId="{90AA4B53-8C23-4645-AE3B-7BE107D97161}" destId="{44940AC0-9C48-4650-84B0-AD52CCDC1342}" srcOrd="0" destOrd="0" presId="urn:microsoft.com/office/officeart/2008/layout/VerticalCurvedList"/>
    <dgm:cxn modelId="{2E757986-679D-4E1F-9827-6C3B45C8EEAC}" type="presParOf" srcId="{6C5D5EA8-4D0C-4D51-A323-6017E6D2E2FD}" destId="{D1B8E4B4-2691-484D-824B-887CE654427B}" srcOrd="9" destOrd="0" presId="urn:microsoft.com/office/officeart/2008/layout/VerticalCurvedList"/>
    <dgm:cxn modelId="{27B2AB18-2726-403E-83ED-F93D13893067}" type="presParOf" srcId="{6C5D5EA8-4D0C-4D51-A323-6017E6D2E2FD}" destId="{B5487DF6-4471-4252-BBD7-F3C3EA383B0D}" srcOrd="10" destOrd="0" presId="urn:microsoft.com/office/officeart/2008/layout/VerticalCurvedList"/>
    <dgm:cxn modelId="{54DA4B1D-FB37-48E8-90C4-4E795CED198F}" type="presParOf" srcId="{B5487DF6-4471-4252-BBD7-F3C3EA383B0D}" destId="{330589E9-7D24-476C-8C6D-5315DF5ED2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DDCB7E-DC1A-4DB6-A082-C9A7B8B4AD3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49E26F-C8B4-4B29-BAA0-B479CA17D963}">
      <dgm:prSet phldrT="[Текст]" custT="1"/>
      <dgm:spPr>
        <a:solidFill>
          <a:schemeClr val="accent2">
            <a:lumMod val="60000"/>
            <a:lumOff val="40000"/>
          </a:schemeClr>
        </a:solidFill>
        <a:ln w="952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чемпионат профессионального мастерства среди инвалидов и людей с ограниченными возможностями здоровья «Абилимпикс»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323A84C-9227-4063-892D-73CE68CA6AA1}" type="parTrans" cxnId="{BFC89775-22F9-4A5C-84FF-D7ADCF38A2A3}">
      <dgm:prSet/>
      <dgm:spPr/>
      <dgm:t>
        <a:bodyPr/>
        <a:lstStyle/>
        <a:p>
          <a:endParaRPr lang="ru-RU"/>
        </a:p>
      </dgm:t>
    </dgm:pt>
    <dgm:pt modelId="{C7AD6E4A-C0FC-47B6-A1E4-D4F67F31A97D}" type="sibTrans" cxnId="{BFC89775-22F9-4A5C-84FF-D7ADCF38A2A3}">
      <dgm:prSet/>
      <dgm:spPr/>
      <dgm:t>
        <a:bodyPr/>
        <a:lstStyle/>
        <a:p>
          <a:endParaRPr lang="ru-RU"/>
        </a:p>
      </dgm:t>
    </dgm:pt>
    <dgm:pt modelId="{F7A465A2-072F-4676-B27B-19CF01D3E642}">
      <dgm:prSet custT="1"/>
      <dgm:spPr>
        <a:solidFill>
          <a:schemeClr val="accent2">
            <a:lumMod val="60000"/>
            <a:lumOff val="40000"/>
          </a:schemeClr>
        </a:solidFill>
        <a:ln w="952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мастерских, оснащенных оборудованием по одной из компетенций</a:t>
          </a:r>
        </a:p>
      </dgm:t>
    </dgm:pt>
    <dgm:pt modelId="{43F0DFEC-1EA3-4D36-B9FC-C2C6EBCC56AC}" type="parTrans" cxnId="{487695E9-D482-4F54-93AA-24227F7F54E9}">
      <dgm:prSet/>
      <dgm:spPr/>
      <dgm:t>
        <a:bodyPr/>
        <a:lstStyle/>
        <a:p>
          <a:endParaRPr lang="ru-RU"/>
        </a:p>
      </dgm:t>
    </dgm:pt>
    <dgm:pt modelId="{843394D9-D432-4113-8E05-0FE35CD6F567}" type="sibTrans" cxnId="{487695E9-D482-4F54-93AA-24227F7F54E9}">
      <dgm:prSet/>
      <dgm:spPr/>
      <dgm:t>
        <a:bodyPr/>
        <a:lstStyle/>
        <a:p>
          <a:endParaRPr lang="ru-RU"/>
        </a:p>
      </dgm:t>
    </dgm:pt>
    <dgm:pt modelId="{A9A6F1F3-3EB3-4037-AD69-D52A02B84D18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профессиональных образовательных организаций, в которых проходит демонстрационный экзамен</a:t>
          </a:r>
        </a:p>
      </dgm:t>
    </dgm:pt>
    <dgm:pt modelId="{E7F6FDB8-D363-48A8-9299-7BBDFDA35751}" type="parTrans" cxnId="{B8E55B74-031C-4560-BE0C-6C0C79E036D8}">
      <dgm:prSet/>
      <dgm:spPr/>
      <dgm:t>
        <a:bodyPr/>
        <a:lstStyle/>
        <a:p>
          <a:endParaRPr lang="ru-RU"/>
        </a:p>
      </dgm:t>
    </dgm:pt>
    <dgm:pt modelId="{0A02E882-E029-45D4-A9CF-50ADF078D675}" type="sibTrans" cxnId="{B8E55B74-031C-4560-BE0C-6C0C79E036D8}">
      <dgm:prSet/>
      <dgm:spPr/>
      <dgm:t>
        <a:bodyPr/>
        <a:lstStyle/>
        <a:p>
          <a:endParaRPr lang="ru-RU"/>
        </a:p>
      </dgm:t>
    </dgm:pt>
    <dgm:pt modelId="{FA375175-9D33-4BEB-85A1-1C99B8D27D3E}" type="pres">
      <dgm:prSet presAssocID="{4ADDCB7E-DC1A-4DB6-A082-C9A7B8B4AD31}" presName="Name0" presStyleCnt="0">
        <dgm:presLayoutVars>
          <dgm:chMax val="7"/>
          <dgm:chPref val="7"/>
          <dgm:dir/>
        </dgm:presLayoutVars>
      </dgm:prSet>
      <dgm:spPr/>
    </dgm:pt>
    <dgm:pt modelId="{6C5D5EA8-4D0C-4D51-A323-6017E6D2E2FD}" type="pres">
      <dgm:prSet presAssocID="{4ADDCB7E-DC1A-4DB6-A082-C9A7B8B4AD31}" presName="Name1" presStyleCnt="0"/>
      <dgm:spPr/>
    </dgm:pt>
    <dgm:pt modelId="{7FA7C7C9-888C-4978-AEE1-5C47808FEE06}" type="pres">
      <dgm:prSet presAssocID="{4ADDCB7E-DC1A-4DB6-A082-C9A7B8B4AD31}" presName="cycle" presStyleCnt="0"/>
      <dgm:spPr/>
    </dgm:pt>
    <dgm:pt modelId="{FA9F4E46-4B7D-4143-BF24-3FE08136776F}" type="pres">
      <dgm:prSet presAssocID="{4ADDCB7E-DC1A-4DB6-A082-C9A7B8B4AD31}" presName="srcNode" presStyleLbl="node1" presStyleIdx="0" presStyleCnt="3"/>
      <dgm:spPr/>
    </dgm:pt>
    <dgm:pt modelId="{CBB073E5-3DCF-44E9-9386-1577C557904C}" type="pres">
      <dgm:prSet presAssocID="{4ADDCB7E-DC1A-4DB6-A082-C9A7B8B4AD31}" presName="conn" presStyleLbl="parChTrans1D2" presStyleIdx="0" presStyleCnt="1"/>
      <dgm:spPr/>
    </dgm:pt>
    <dgm:pt modelId="{66872AB9-4297-4990-ADB5-8C0E8BE4EBAF}" type="pres">
      <dgm:prSet presAssocID="{4ADDCB7E-DC1A-4DB6-A082-C9A7B8B4AD31}" presName="extraNode" presStyleLbl="node1" presStyleIdx="0" presStyleCnt="3"/>
      <dgm:spPr/>
    </dgm:pt>
    <dgm:pt modelId="{36B7A5DE-0FA8-4214-8B37-08A2434A6671}" type="pres">
      <dgm:prSet presAssocID="{4ADDCB7E-DC1A-4DB6-A082-C9A7B8B4AD31}" presName="dstNode" presStyleLbl="node1" presStyleIdx="0" presStyleCnt="3"/>
      <dgm:spPr/>
    </dgm:pt>
    <dgm:pt modelId="{683FC5B1-DFC5-4F69-9155-CEB93CEF22CF}" type="pres">
      <dgm:prSet presAssocID="{9349E26F-C8B4-4B29-BAA0-B479CA17D963}" presName="text_1" presStyleLbl="node1" presStyleIdx="0" presStyleCnt="3">
        <dgm:presLayoutVars>
          <dgm:bulletEnabled val="1"/>
        </dgm:presLayoutVars>
      </dgm:prSet>
      <dgm:spPr/>
    </dgm:pt>
    <dgm:pt modelId="{59DB89C4-E14F-46D6-BEDF-698E5BB0A0A6}" type="pres">
      <dgm:prSet presAssocID="{9349E26F-C8B4-4B29-BAA0-B479CA17D963}" presName="accent_1" presStyleCnt="0"/>
      <dgm:spPr/>
    </dgm:pt>
    <dgm:pt modelId="{0574758A-8BFF-46DF-82C8-38883169FB34}" type="pres">
      <dgm:prSet presAssocID="{9349E26F-C8B4-4B29-BAA0-B479CA17D963}" presName="accentRepeatNode" presStyleLbl="solidFgAcc1" presStyleIdx="0" presStyleCnt="3" custLinFactNeighborX="1329" custLinFactNeighborY="124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accent2">
              <a:lumMod val="75000"/>
            </a:schemeClr>
          </a:solidFill>
        </a:ln>
      </dgm:spPr>
    </dgm:pt>
    <dgm:pt modelId="{9F43BB48-45CC-4D77-A372-065A527E7C51}" type="pres">
      <dgm:prSet presAssocID="{F7A465A2-072F-4676-B27B-19CF01D3E642}" presName="text_2" presStyleLbl="node1" presStyleIdx="1" presStyleCnt="3">
        <dgm:presLayoutVars>
          <dgm:bulletEnabled val="1"/>
        </dgm:presLayoutVars>
      </dgm:prSet>
      <dgm:spPr/>
    </dgm:pt>
    <dgm:pt modelId="{982A2B2F-0909-4307-A7D2-7DC0400DA30F}" type="pres">
      <dgm:prSet presAssocID="{F7A465A2-072F-4676-B27B-19CF01D3E642}" presName="accent_2" presStyleCnt="0"/>
      <dgm:spPr/>
    </dgm:pt>
    <dgm:pt modelId="{000505C5-84A7-4EFD-B835-D26DC7AC2AE4}" type="pres">
      <dgm:prSet presAssocID="{F7A465A2-072F-4676-B27B-19CF01D3E642}" presName="accentRepeatNode" presStyleLbl="solidFgAcc1" presStyleIdx="1" presStyleCnt="3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accent2">
              <a:lumMod val="75000"/>
            </a:schemeClr>
          </a:solidFill>
        </a:ln>
      </dgm:spPr>
    </dgm:pt>
    <dgm:pt modelId="{5FB7FAF2-2439-43D1-B99D-F390BD8C2B93}" type="pres">
      <dgm:prSet presAssocID="{A9A6F1F3-3EB3-4037-AD69-D52A02B84D18}" presName="text_3" presStyleLbl="node1" presStyleIdx="2" presStyleCnt="3">
        <dgm:presLayoutVars>
          <dgm:bulletEnabled val="1"/>
        </dgm:presLayoutVars>
      </dgm:prSet>
      <dgm:spPr/>
    </dgm:pt>
    <dgm:pt modelId="{2DB0E770-6B7D-43D2-9081-59A3FE4D7D2B}" type="pres">
      <dgm:prSet presAssocID="{A9A6F1F3-3EB3-4037-AD69-D52A02B84D18}" presName="accent_3" presStyleCnt="0"/>
      <dgm:spPr/>
    </dgm:pt>
    <dgm:pt modelId="{849C847C-135F-4234-AE8D-52FA47D6E772}" type="pres">
      <dgm:prSet presAssocID="{A9A6F1F3-3EB3-4037-AD69-D52A02B84D18}" presName="accentRepeatNode" presStyleLbl="solidFgAcc1" presStyleIdx="2" presStyleCnt="3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accent2">
              <a:lumMod val="75000"/>
            </a:schemeClr>
          </a:solidFill>
        </a:ln>
      </dgm:spPr>
    </dgm:pt>
  </dgm:ptLst>
  <dgm:cxnLst>
    <dgm:cxn modelId="{BCD2B518-DC76-4743-838E-6AACB1A6030D}" type="presOf" srcId="{4ADDCB7E-DC1A-4DB6-A082-C9A7B8B4AD31}" destId="{FA375175-9D33-4BEB-85A1-1C99B8D27D3E}" srcOrd="0" destOrd="0" presId="urn:microsoft.com/office/officeart/2008/layout/VerticalCurvedList"/>
    <dgm:cxn modelId="{E4105A22-2415-4911-8515-BBB5ACC121B6}" type="presOf" srcId="{F7A465A2-072F-4676-B27B-19CF01D3E642}" destId="{9F43BB48-45CC-4D77-A372-065A527E7C51}" srcOrd="0" destOrd="0" presId="urn:microsoft.com/office/officeart/2008/layout/VerticalCurvedList"/>
    <dgm:cxn modelId="{58C30537-80F2-4E8B-92A1-276A24D5C886}" type="presOf" srcId="{9349E26F-C8B4-4B29-BAA0-B479CA17D963}" destId="{683FC5B1-DFC5-4F69-9155-CEB93CEF22CF}" srcOrd="0" destOrd="0" presId="urn:microsoft.com/office/officeart/2008/layout/VerticalCurvedList"/>
    <dgm:cxn modelId="{B8E55B74-031C-4560-BE0C-6C0C79E036D8}" srcId="{4ADDCB7E-DC1A-4DB6-A082-C9A7B8B4AD31}" destId="{A9A6F1F3-3EB3-4037-AD69-D52A02B84D18}" srcOrd="2" destOrd="0" parTransId="{E7F6FDB8-D363-48A8-9299-7BBDFDA35751}" sibTransId="{0A02E882-E029-45D4-A9CF-50ADF078D675}"/>
    <dgm:cxn modelId="{BFC89775-22F9-4A5C-84FF-D7ADCF38A2A3}" srcId="{4ADDCB7E-DC1A-4DB6-A082-C9A7B8B4AD31}" destId="{9349E26F-C8B4-4B29-BAA0-B479CA17D963}" srcOrd="0" destOrd="0" parTransId="{E323A84C-9227-4063-892D-73CE68CA6AA1}" sibTransId="{C7AD6E4A-C0FC-47B6-A1E4-D4F67F31A97D}"/>
    <dgm:cxn modelId="{F455E15A-198F-4DF3-B0E6-1BFAD5827534}" type="presOf" srcId="{A9A6F1F3-3EB3-4037-AD69-D52A02B84D18}" destId="{5FB7FAF2-2439-43D1-B99D-F390BD8C2B93}" srcOrd="0" destOrd="0" presId="urn:microsoft.com/office/officeart/2008/layout/VerticalCurvedList"/>
    <dgm:cxn modelId="{43A38BDB-BD1A-4C92-B3E6-1DAD2FAC09D1}" type="presOf" srcId="{C7AD6E4A-C0FC-47B6-A1E4-D4F67F31A97D}" destId="{CBB073E5-3DCF-44E9-9386-1577C557904C}" srcOrd="0" destOrd="0" presId="urn:microsoft.com/office/officeart/2008/layout/VerticalCurvedList"/>
    <dgm:cxn modelId="{487695E9-D482-4F54-93AA-24227F7F54E9}" srcId="{4ADDCB7E-DC1A-4DB6-A082-C9A7B8B4AD31}" destId="{F7A465A2-072F-4676-B27B-19CF01D3E642}" srcOrd="1" destOrd="0" parTransId="{43F0DFEC-1EA3-4D36-B9FC-C2C6EBCC56AC}" sibTransId="{843394D9-D432-4113-8E05-0FE35CD6F567}"/>
    <dgm:cxn modelId="{AFB5CD9A-1EEB-435F-B6D5-DFE3BC4919C9}" type="presParOf" srcId="{FA375175-9D33-4BEB-85A1-1C99B8D27D3E}" destId="{6C5D5EA8-4D0C-4D51-A323-6017E6D2E2FD}" srcOrd="0" destOrd="0" presId="urn:microsoft.com/office/officeart/2008/layout/VerticalCurvedList"/>
    <dgm:cxn modelId="{26B9F7D8-7753-4834-8B51-2E4A6F4D8D04}" type="presParOf" srcId="{6C5D5EA8-4D0C-4D51-A323-6017E6D2E2FD}" destId="{7FA7C7C9-888C-4978-AEE1-5C47808FEE06}" srcOrd="0" destOrd="0" presId="urn:microsoft.com/office/officeart/2008/layout/VerticalCurvedList"/>
    <dgm:cxn modelId="{8B32247D-8851-4A14-9EFC-579CD5D3E2D3}" type="presParOf" srcId="{7FA7C7C9-888C-4978-AEE1-5C47808FEE06}" destId="{FA9F4E46-4B7D-4143-BF24-3FE08136776F}" srcOrd="0" destOrd="0" presId="urn:microsoft.com/office/officeart/2008/layout/VerticalCurvedList"/>
    <dgm:cxn modelId="{710FDA83-BFA7-4C2F-8ADA-CBEA56480B22}" type="presParOf" srcId="{7FA7C7C9-888C-4978-AEE1-5C47808FEE06}" destId="{CBB073E5-3DCF-44E9-9386-1577C557904C}" srcOrd="1" destOrd="0" presId="urn:microsoft.com/office/officeart/2008/layout/VerticalCurvedList"/>
    <dgm:cxn modelId="{A9C0A90E-397F-40C8-ABF9-8E223E45F1DC}" type="presParOf" srcId="{7FA7C7C9-888C-4978-AEE1-5C47808FEE06}" destId="{66872AB9-4297-4990-ADB5-8C0E8BE4EBAF}" srcOrd="2" destOrd="0" presId="urn:microsoft.com/office/officeart/2008/layout/VerticalCurvedList"/>
    <dgm:cxn modelId="{9EFD5D23-0A64-42A6-A005-16CE934ADD2C}" type="presParOf" srcId="{7FA7C7C9-888C-4978-AEE1-5C47808FEE06}" destId="{36B7A5DE-0FA8-4214-8B37-08A2434A6671}" srcOrd="3" destOrd="0" presId="urn:microsoft.com/office/officeart/2008/layout/VerticalCurvedList"/>
    <dgm:cxn modelId="{564D9847-8934-49E3-B2D4-C8142045A5A8}" type="presParOf" srcId="{6C5D5EA8-4D0C-4D51-A323-6017E6D2E2FD}" destId="{683FC5B1-DFC5-4F69-9155-CEB93CEF22CF}" srcOrd="1" destOrd="0" presId="urn:microsoft.com/office/officeart/2008/layout/VerticalCurvedList"/>
    <dgm:cxn modelId="{F8DD75F3-B850-40C8-B814-4D58F93EE201}" type="presParOf" srcId="{6C5D5EA8-4D0C-4D51-A323-6017E6D2E2FD}" destId="{59DB89C4-E14F-46D6-BEDF-698E5BB0A0A6}" srcOrd="2" destOrd="0" presId="urn:microsoft.com/office/officeart/2008/layout/VerticalCurvedList"/>
    <dgm:cxn modelId="{6C6CECF0-EFB1-4AFC-BB56-D4BCD52FE49D}" type="presParOf" srcId="{59DB89C4-E14F-46D6-BEDF-698E5BB0A0A6}" destId="{0574758A-8BFF-46DF-82C8-38883169FB34}" srcOrd="0" destOrd="0" presId="urn:microsoft.com/office/officeart/2008/layout/VerticalCurvedList"/>
    <dgm:cxn modelId="{1C989A16-73AD-47B1-8C4A-E5755FCFC6D5}" type="presParOf" srcId="{6C5D5EA8-4D0C-4D51-A323-6017E6D2E2FD}" destId="{9F43BB48-45CC-4D77-A372-065A527E7C51}" srcOrd="3" destOrd="0" presId="urn:microsoft.com/office/officeart/2008/layout/VerticalCurvedList"/>
    <dgm:cxn modelId="{027437B3-A14C-4964-8072-B97661002B3F}" type="presParOf" srcId="{6C5D5EA8-4D0C-4D51-A323-6017E6D2E2FD}" destId="{982A2B2F-0909-4307-A7D2-7DC0400DA30F}" srcOrd="4" destOrd="0" presId="urn:microsoft.com/office/officeart/2008/layout/VerticalCurvedList"/>
    <dgm:cxn modelId="{09FF176F-B8D3-4B3A-8855-D7ABF73C84D0}" type="presParOf" srcId="{982A2B2F-0909-4307-A7D2-7DC0400DA30F}" destId="{000505C5-84A7-4EFD-B835-D26DC7AC2AE4}" srcOrd="0" destOrd="0" presId="urn:microsoft.com/office/officeart/2008/layout/VerticalCurvedList"/>
    <dgm:cxn modelId="{4FA0F739-829E-4707-96F0-4679D41B7D91}" type="presParOf" srcId="{6C5D5EA8-4D0C-4D51-A323-6017E6D2E2FD}" destId="{5FB7FAF2-2439-43D1-B99D-F390BD8C2B93}" srcOrd="5" destOrd="0" presId="urn:microsoft.com/office/officeart/2008/layout/VerticalCurvedList"/>
    <dgm:cxn modelId="{173187BA-A3C8-486E-9F0D-96D817322D0A}" type="presParOf" srcId="{6C5D5EA8-4D0C-4D51-A323-6017E6D2E2FD}" destId="{2DB0E770-6B7D-43D2-9081-59A3FE4D7D2B}" srcOrd="6" destOrd="0" presId="urn:microsoft.com/office/officeart/2008/layout/VerticalCurvedList"/>
    <dgm:cxn modelId="{B141F82E-AEE8-4B8D-BF14-87AFC7AD75DF}" type="presParOf" srcId="{2DB0E770-6B7D-43D2-9081-59A3FE4D7D2B}" destId="{849C847C-135F-4234-AE8D-52FA47D6E7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DDCB7E-DC1A-4DB6-A082-C9A7B8B4AD3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49E26F-C8B4-4B29-BAA0-B479CA17D963}">
      <dgm:prSet phldrT="[Текст]" custT="1"/>
      <dgm:spPr>
        <a:solidFill>
          <a:schemeClr val="accent1">
            <a:lumMod val="60000"/>
            <a:lumOff val="40000"/>
          </a:schemeClr>
        </a:solidFill>
        <a:ln w="952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центр цифрового образования детей «</a:t>
          </a:r>
          <a:r>
            <a:rPr lang="en-US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IT-</a:t>
          </a: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куб»</a:t>
          </a:r>
        </a:p>
      </dgm:t>
    </dgm:pt>
    <dgm:pt modelId="{E323A84C-9227-4063-892D-73CE68CA6AA1}" type="parTrans" cxnId="{BFC89775-22F9-4A5C-84FF-D7ADCF38A2A3}">
      <dgm:prSet/>
      <dgm:spPr/>
      <dgm:t>
        <a:bodyPr/>
        <a:lstStyle/>
        <a:p>
          <a:endParaRPr lang="ru-RU"/>
        </a:p>
      </dgm:t>
    </dgm:pt>
    <dgm:pt modelId="{C7AD6E4A-C0FC-47B6-A1E4-D4F67F31A97D}" type="sibTrans" cxnId="{BFC89775-22F9-4A5C-84FF-D7ADCF38A2A3}">
      <dgm:prSet/>
      <dgm:spPr/>
      <dgm:t>
        <a:bodyPr/>
        <a:lstStyle/>
        <a:p>
          <a:endParaRPr lang="ru-RU"/>
        </a:p>
      </dgm:t>
    </dgm:pt>
    <dgm:pt modelId="{7A9A57F2-EABF-4786-A4A2-4D775C8154C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образовательных организаций используют цифровые образовательные ресурсы</a:t>
          </a:r>
        </a:p>
      </dgm:t>
    </dgm:pt>
    <dgm:pt modelId="{4BB20D81-9BBA-4946-BCE7-4F5C8330F4DC}" type="parTrans" cxnId="{E74929FA-C3DF-4902-9884-218931B460FC}">
      <dgm:prSet/>
      <dgm:spPr/>
      <dgm:t>
        <a:bodyPr/>
        <a:lstStyle/>
        <a:p>
          <a:endParaRPr lang="ru-RU"/>
        </a:p>
      </dgm:t>
    </dgm:pt>
    <dgm:pt modelId="{7DCA8F2C-2F1E-42FC-ABF3-91C58293CEC4}" type="sibTrans" cxnId="{E74929FA-C3DF-4902-9884-218931B460FC}">
      <dgm:prSet/>
      <dgm:spPr/>
      <dgm:t>
        <a:bodyPr/>
        <a:lstStyle/>
        <a:p>
          <a:endParaRPr lang="ru-RU"/>
        </a:p>
      </dgm:t>
    </dgm:pt>
    <dgm:pt modelId="{F7A465A2-072F-4676-B27B-19CF01D3E642}">
      <dgm:prSet custT="1"/>
      <dgm:spPr>
        <a:solidFill>
          <a:schemeClr val="accent1">
            <a:lumMod val="60000"/>
            <a:lumOff val="40000"/>
          </a:schemeClr>
        </a:solidFill>
        <a:ln w="9525"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образовательных Интернет-проектов для школьников</a:t>
          </a:r>
        </a:p>
      </dgm:t>
    </dgm:pt>
    <dgm:pt modelId="{43F0DFEC-1EA3-4D36-B9FC-C2C6EBCC56AC}" type="parTrans" cxnId="{487695E9-D482-4F54-93AA-24227F7F54E9}">
      <dgm:prSet/>
      <dgm:spPr/>
      <dgm:t>
        <a:bodyPr/>
        <a:lstStyle/>
        <a:p>
          <a:endParaRPr lang="ru-RU"/>
        </a:p>
      </dgm:t>
    </dgm:pt>
    <dgm:pt modelId="{843394D9-D432-4113-8E05-0FE35CD6F567}" type="sibTrans" cxnId="{487695E9-D482-4F54-93AA-24227F7F54E9}">
      <dgm:prSet/>
      <dgm:spPr/>
      <dgm:t>
        <a:bodyPr/>
        <a:lstStyle/>
        <a:p>
          <a:endParaRPr lang="ru-RU"/>
        </a:p>
      </dgm:t>
    </dgm:pt>
    <dgm:pt modelId="{A9A6F1F3-3EB3-4037-AD69-D52A02B84D18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образовательных организаций, в которых закуплено современное компьютерное оборудование</a:t>
          </a:r>
        </a:p>
      </dgm:t>
    </dgm:pt>
    <dgm:pt modelId="{E7F6FDB8-D363-48A8-9299-7BBDFDA35751}" type="parTrans" cxnId="{B8E55B74-031C-4560-BE0C-6C0C79E036D8}">
      <dgm:prSet/>
      <dgm:spPr/>
      <dgm:t>
        <a:bodyPr/>
        <a:lstStyle/>
        <a:p>
          <a:endParaRPr lang="ru-RU"/>
        </a:p>
      </dgm:t>
    </dgm:pt>
    <dgm:pt modelId="{0A02E882-E029-45D4-A9CF-50ADF078D675}" type="sibTrans" cxnId="{B8E55B74-031C-4560-BE0C-6C0C79E036D8}">
      <dgm:prSet/>
      <dgm:spPr/>
      <dgm:t>
        <a:bodyPr/>
        <a:lstStyle/>
        <a:p>
          <a:endParaRPr lang="ru-RU"/>
        </a:p>
      </dgm:t>
    </dgm:pt>
    <dgm:pt modelId="{FA375175-9D33-4BEB-85A1-1C99B8D27D3E}" type="pres">
      <dgm:prSet presAssocID="{4ADDCB7E-DC1A-4DB6-A082-C9A7B8B4AD31}" presName="Name0" presStyleCnt="0">
        <dgm:presLayoutVars>
          <dgm:chMax val="7"/>
          <dgm:chPref val="7"/>
          <dgm:dir/>
        </dgm:presLayoutVars>
      </dgm:prSet>
      <dgm:spPr/>
    </dgm:pt>
    <dgm:pt modelId="{6C5D5EA8-4D0C-4D51-A323-6017E6D2E2FD}" type="pres">
      <dgm:prSet presAssocID="{4ADDCB7E-DC1A-4DB6-A082-C9A7B8B4AD31}" presName="Name1" presStyleCnt="0"/>
      <dgm:spPr/>
    </dgm:pt>
    <dgm:pt modelId="{7FA7C7C9-888C-4978-AEE1-5C47808FEE06}" type="pres">
      <dgm:prSet presAssocID="{4ADDCB7E-DC1A-4DB6-A082-C9A7B8B4AD31}" presName="cycle" presStyleCnt="0"/>
      <dgm:spPr/>
    </dgm:pt>
    <dgm:pt modelId="{FA9F4E46-4B7D-4143-BF24-3FE08136776F}" type="pres">
      <dgm:prSet presAssocID="{4ADDCB7E-DC1A-4DB6-A082-C9A7B8B4AD31}" presName="srcNode" presStyleLbl="node1" presStyleIdx="0" presStyleCnt="4"/>
      <dgm:spPr/>
    </dgm:pt>
    <dgm:pt modelId="{CBB073E5-3DCF-44E9-9386-1577C557904C}" type="pres">
      <dgm:prSet presAssocID="{4ADDCB7E-DC1A-4DB6-A082-C9A7B8B4AD31}" presName="conn" presStyleLbl="parChTrans1D2" presStyleIdx="0" presStyleCnt="1"/>
      <dgm:spPr/>
    </dgm:pt>
    <dgm:pt modelId="{66872AB9-4297-4990-ADB5-8C0E8BE4EBAF}" type="pres">
      <dgm:prSet presAssocID="{4ADDCB7E-DC1A-4DB6-A082-C9A7B8B4AD31}" presName="extraNode" presStyleLbl="node1" presStyleIdx="0" presStyleCnt="4"/>
      <dgm:spPr/>
    </dgm:pt>
    <dgm:pt modelId="{36B7A5DE-0FA8-4214-8B37-08A2434A6671}" type="pres">
      <dgm:prSet presAssocID="{4ADDCB7E-DC1A-4DB6-A082-C9A7B8B4AD31}" presName="dstNode" presStyleLbl="node1" presStyleIdx="0" presStyleCnt="4"/>
      <dgm:spPr/>
    </dgm:pt>
    <dgm:pt modelId="{683FC5B1-DFC5-4F69-9155-CEB93CEF22CF}" type="pres">
      <dgm:prSet presAssocID="{9349E26F-C8B4-4B29-BAA0-B479CA17D963}" presName="text_1" presStyleLbl="node1" presStyleIdx="0" presStyleCnt="4">
        <dgm:presLayoutVars>
          <dgm:bulletEnabled val="1"/>
        </dgm:presLayoutVars>
      </dgm:prSet>
      <dgm:spPr/>
    </dgm:pt>
    <dgm:pt modelId="{59DB89C4-E14F-46D6-BEDF-698E5BB0A0A6}" type="pres">
      <dgm:prSet presAssocID="{9349E26F-C8B4-4B29-BAA0-B479CA17D963}" presName="accent_1" presStyleCnt="0"/>
      <dgm:spPr/>
    </dgm:pt>
    <dgm:pt modelId="{0574758A-8BFF-46DF-82C8-38883169FB34}" type="pres">
      <dgm:prSet presAssocID="{9349E26F-C8B4-4B29-BAA0-B479CA17D963}" presName="accentRepeatNode" presStyleLbl="solidFgAcc1" presStyleIdx="0" presStyleCnt="4" custLinFactNeighborX="1329" custLinFactNeighborY="124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accent2">
              <a:lumMod val="75000"/>
            </a:schemeClr>
          </a:solidFill>
        </a:ln>
      </dgm:spPr>
    </dgm:pt>
    <dgm:pt modelId="{9F43BB48-45CC-4D77-A372-065A527E7C51}" type="pres">
      <dgm:prSet presAssocID="{F7A465A2-072F-4676-B27B-19CF01D3E642}" presName="text_2" presStyleLbl="node1" presStyleIdx="1" presStyleCnt="4">
        <dgm:presLayoutVars>
          <dgm:bulletEnabled val="1"/>
        </dgm:presLayoutVars>
      </dgm:prSet>
      <dgm:spPr/>
    </dgm:pt>
    <dgm:pt modelId="{982A2B2F-0909-4307-A7D2-7DC0400DA30F}" type="pres">
      <dgm:prSet presAssocID="{F7A465A2-072F-4676-B27B-19CF01D3E642}" presName="accent_2" presStyleCnt="0"/>
      <dgm:spPr/>
    </dgm:pt>
    <dgm:pt modelId="{000505C5-84A7-4EFD-B835-D26DC7AC2AE4}" type="pres">
      <dgm:prSet presAssocID="{F7A465A2-072F-4676-B27B-19CF01D3E642}" presName="accentRepeatNode" presStyleLbl="solidFgAcc1" presStyleIdx="1" presStyleCnt="4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accent2">
              <a:lumMod val="75000"/>
            </a:schemeClr>
          </a:solidFill>
        </a:ln>
      </dgm:spPr>
    </dgm:pt>
    <dgm:pt modelId="{5FB7FAF2-2439-43D1-B99D-F390BD8C2B93}" type="pres">
      <dgm:prSet presAssocID="{A9A6F1F3-3EB3-4037-AD69-D52A02B84D18}" presName="text_3" presStyleLbl="node1" presStyleIdx="2" presStyleCnt="4">
        <dgm:presLayoutVars>
          <dgm:bulletEnabled val="1"/>
        </dgm:presLayoutVars>
      </dgm:prSet>
      <dgm:spPr/>
    </dgm:pt>
    <dgm:pt modelId="{2DB0E770-6B7D-43D2-9081-59A3FE4D7D2B}" type="pres">
      <dgm:prSet presAssocID="{A9A6F1F3-3EB3-4037-AD69-D52A02B84D18}" presName="accent_3" presStyleCnt="0"/>
      <dgm:spPr/>
    </dgm:pt>
    <dgm:pt modelId="{849C847C-135F-4234-AE8D-52FA47D6E772}" type="pres">
      <dgm:prSet presAssocID="{A9A6F1F3-3EB3-4037-AD69-D52A02B84D18}" presName="accentRepeatNode" presStyleLbl="solidFgAcc1" presStyleIdx="2" presStyleCnt="4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accent2">
              <a:lumMod val="75000"/>
            </a:schemeClr>
          </a:solidFill>
        </a:ln>
      </dgm:spPr>
    </dgm:pt>
    <dgm:pt modelId="{77D80467-6F3F-4C18-B01C-0370FBEB4935}" type="pres">
      <dgm:prSet presAssocID="{7A9A57F2-EABF-4786-A4A2-4D775C8154CB}" presName="text_4" presStyleLbl="node1" presStyleIdx="3" presStyleCnt="4">
        <dgm:presLayoutVars>
          <dgm:bulletEnabled val="1"/>
        </dgm:presLayoutVars>
      </dgm:prSet>
      <dgm:spPr/>
    </dgm:pt>
    <dgm:pt modelId="{90AA4B53-8C23-4645-AE3B-7BE107D97161}" type="pres">
      <dgm:prSet presAssocID="{7A9A57F2-EABF-4786-A4A2-4D775C8154CB}" presName="accent_4" presStyleCnt="0"/>
      <dgm:spPr/>
    </dgm:pt>
    <dgm:pt modelId="{44940AC0-9C48-4650-84B0-AD52CCDC1342}" type="pres">
      <dgm:prSet presAssocID="{7A9A57F2-EABF-4786-A4A2-4D775C8154CB}" presName="accentRepeatNode" presStyleLbl="solidFgAcc1" presStyleIdx="3" presStyleCnt="4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accent2">
              <a:lumMod val="75000"/>
            </a:schemeClr>
          </a:solidFill>
        </a:ln>
      </dgm:spPr>
    </dgm:pt>
  </dgm:ptLst>
  <dgm:cxnLst>
    <dgm:cxn modelId="{896B703E-BACA-4E6E-8B03-5567FDD193EF}" type="presOf" srcId="{4ADDCB7E-DC1A-4DB6-A082-C9A7B8B4AD31}" destId="{FA375175-9D33-4BEB-85A1-1C99B8D27D3E}" srcOrd="0" destOrd="0" presId="urn:microsoft.com/office/officeart/2008/layout/VerticalCurvedList"/>
    <dgm:cxn modelId="{B8E55B74-031C-4560-BE0C-6C0C79E036D8}" srcId="{4ADDCB7E-DC1A-4DB6-A082-C9A7B8B4AD31}" destId="{A9A6F1F3-3EB3-4037-AD69-D52A02B84D18}" srcOrd="2" destOrd="0" parTransId="{E7F6FDB8-D363-48A8-9299-7BBDFDA35751}" sibTransId="{0A02E882-E029-45D4-A9CF-50ADF078D675}"/>
    <dgm:cxn modelId="{BFC89775-22F9-4A5C-84FF-D7ADCF38A2A3}" srcId="{4ADDCB7E-DC1A-4DB6-A082-C9A7B8B4AD31}" destId="{9349E26F-C8B4-4B29-BAA0-B479CA17D963}" srcOrd="0" destOrd="0" parTransId="{E323A84C-9227-4063-892D-73CE68CA6AA1}" sibTransId="{C7AD6E4A-C0FC-47B6-A1E4-D4F67F31A97D}"/>
    <dgm:cxn modelId="{0F24EC59-308D-4EB1-B98B-2A9CB24D5BDB}" type="presOf" srcId="{C7AD6E4A-C0FC-47B6-A1E4-D4F67F31A97D}" destId="{CBB073E5-3DCF-44E9-9386-1577C557904C}" srcOrd="0" destOrd="0" presId="urn:microsoft.com/office/officeart/2008/layout/VerticalCurvedList"/>
    <dgm:cxn modelId="{1288397A-DBB4-43EB-B32C-2A368CDB6586}" type="presOf" srcId="{9349E26F-C8B4-4B29-BAA0-B479CA17D963}" destId="{683FC5B1-DFC5-4F69-9155-CEB93CEF22CF}" srcOrd="0" destOrd="0" presId="urn:microsoft.com/office/officeart/2008/layout/VerticalCurvedList"/>
    <dgm:cxn modelId="{35D45F82-1CA3-41A0-9031-8A929BF6BB3C}" type="presOf" srcId="{A9A6F1F3-3EB3-4037-AD69-D52A02B84D18}" destId="{5FB7FAF2-2439-43D1-B99D-F390BD8C2B93}" srcOrd="0" destOrd="0" presId="urn:microsoft.com/office/officeart/2008/layout/VerticalCurvedList"/>
    <dgm:cxn modelId="{9F34B3D7-C6E3-4D88-BA6A-3472377C7989}" type="presOf" srcId="{F7A465A2-072F-4676-B27B-19CF01D3E642}" destId="{9F43BB48-45CC-4D77-A372-065A527E7C51}" srcOrd="0" destOrd="0" presId="urn:microsoft.com/office/officeart/2008/layout/VerticalCurvedList"/>
    <dgm:cxn modelId="{487695E9-D482-4F54-93AA-24227F7F54E9}" srcId="{4ADDCB7E-DC1A-4DB6-A082-C9A7B8B4AD31}" destId="{F7A465A2-072F-4676-B27B-19CF01D3E642}" srcOrd="1" destOrd="0" parTransId="{43F0DFEC-1EA3-4D36-B9FC-C2C6EBCC56AC}" sibTransId="{843394D9-D432-4113-8E05-0FE35CD6F567}"/>
    <dgm:cxn modelId="{1636C8F3-3AEC-47E3-8623-A1FF38CD132A}" type="presOf" srcId="{7A9A57F2-EABF-4786-A4A2-4D775C8154CB}" destId="{77D80467-6F3F-4C18-B01C-0370FBEB4935}" srcOrd="0" destOrd="0" presId="urn:microsoft.com/office/officeart/2008/layout/VerticalCurvedList"/>
    <dgm:cxn modelId="{E74929FA-C3DF-4902-9884-218931B460FC}" srcId="{4ADDCB7E-DC1A-4DB6-A082-C9A7B8B4AD31}" destId="{7A9A57F2-EABF-4786-A4A2-4D775C8154CB}" srcOrd="3" destOrd="0" parTransId="{4BB20D81-9BBA-4946-BCE7-4F5C8330F4DC}" sibTransId="{7DCA8F2C-2F1E-42FC-ABF3-91C58293CEC4}"/>
    <dgm:cxn modelId="{D33F68C9-3D0A-4B01-AA51-4F527A992AB4}" type="presParOf" srcId="{FA375175-9D33-4BEB-85A1-1C99B8D27D3E}" destId="{6C5D5EA8-4D0C-4D51-A323-6017E6D2E2FD}" srcOrd="0" destOrd="0" presId="urn:microsoft.com/office/officeart/2008/layout/VerticalCurvedList"/>
    <dgm:cxn modelId="{260709AF-006A-4F6F-AB0D-AC4FE6010B6B}" type="presParOf" srcId="{6C5D5EA8-4D0C-4D51-A323-6017E6D2E2FD}" destId="{7FA7C7C9-888C-4978-AEE1-5C47808FEE06}" srcOrd="0" destOrd="0" presId="urn:microsoft.com/office/officeart/2008/layout/VerticalCurvedList"/>
    <dgm:cxn modelId="{D7684844-39C8-4EA3-B0E3-90F360ACC74B}" type="presParOf" srcId="{7FA7C7C9-888C-4978-AEE1-5C47808FEE06}" destId="{FA9F4E46-4B7D-4143-BF24-3FE08136776F}" srcOrd="0" destOrd="0" presId="urn:microsoft.com/office/officeart/2008/layout/VerticalCurvedList"/>
    <dgm:cxn modelId="{8A817589-4D30-4DDF-BE64-4BF1360D23F0}" type="presParOf" srcId="{7FA7C7C9-888C-4978-AEE1-5C47808FEE06}" destId="{CBB073E5-3DCF-44E9-9386-1577C557904C}" srcOrd="1" destOrd="0" presId="urn:microsoft.com/office/officeart/2008/layout/VerticalCurvedList"/>
    <dgm:cxn modelId="{7510DA07-F810-4A4F-9BBE-94A1AADDF5BE}" type="presParOf" srcId="{7FA7C7C9-888C-4978-AEE1-5C47808FEE06}" destId="{66872AB9-4297-4990-ADB5-8C0E8BE4EBAF}" srcOrd="2" destOrd="0" presId="urn:microsoft.com/office/officeart/2008/layout/VerticalCurvedList"/>
    <dgm:cxn modelId="{2C52AE75-AA89-4C5D-AB44-28D8EBE5ED62}" type="presParOf" srcId="{7FA7C7C9-888C-4978-AEE1-5C47808FEE06}" destId="{36B7A5DE-0FA8-4214-8B37-08A2434A6671}" srcOrd="3" destOrd="0" presId="urn:microsoft.com/office/officeart/2008/layout/VerticalCurvedList"/>
    <dgm:cxn modelId="{34A78176-24DE-43A9-BF34-5341D5BCA070}" type="presParOf" srcId="{6C5D5EA8-4D0C-4D51-A323-6017E6D2E2FD}" destId="{683FC5B1-DFC5-4F69-9155-CEB93CEF22CF}" srcOrd="1" destOrd="0" presId="urn:microsoft.com/office/officeart/2008/layout/VerticalCurvedList"/>
    <dgm:cxn modelId="{2DC0CDF0-5F25-4DE8-8A3F-8FB83FB944CD}" type="presParOf" srcId="{6C5D5EA8-4D0C-4D51-A323-6017E6D2E2FD}" destId="{59DB89C4-E14F-46D6-BEDF-698E5BB0A0A6}" srcOrd="2" destOrd="0" presId="urn:microsoft.com/office/officeart/2008/layout/VerticalCurvedList"/>
    <dgm:cxn modelId="{56078E4F-0ABD-4342-9DEC-DD1035AC67BC}" type="presParOf" srcId="{59DB89C4-E14F-46D6-BEDF-698E5BB0A0A6}" destId="{0574758A-8BFF-46DF-82C8-38883169FB34}" srcOrd="0" destOrd="0" presId="urn:microsoft.com/office/officeart/2008/layout/VerticalCurvedList"/>
    <dgm:cxn modelId="{CABF7287-B911-4A7E-A95A-719FB4C832C2}" type="presParOf" srcId="{6C5D5EA8-4D0C-4D51-A323-6017E6D2E2FD}" destId="{9F43BB48-45CC-4D77-A372-065A527E7C51}" srcOrd="3" destOrd="0" presId="urn:microsoft.com/office/officeart/2008/layout/VerticalCurvedList"/>
    <dgm:cxn modelId="{7F281266-37B4-43F1-BF58-DC5AA5EFD77F}" type="presParOf" srcId="{6C5D5EA8-4D0C-4D51-A323-6017E6D2E2FD}" destId="{982A2B2F-0909-4307-A7D2-7DC0400DA30F}" srcOrd="4" destOrd="0" presId="urn:microsoft.com/office/officeart/2008/layout/VerticalCurvedList"/>
    <dgm:cxn modelId="{6C5FD816-A1C2-4541-A037-E508A5B1AF83}" type="presParOf" srcId="{982A2B2F-0909-4307-A7D2-7DC0400DA30F}" destId="{000505C5-84A7-4EFD-B835-D26DC7AC2AE4}" srcOrd="0" destOrd="0" presId="urn:microsoft.com/office/officeart/2008/layout/VerticalCurvedList"/>
    <dgm:cxn modelId="{B3EB4AC6-8C6A-442F-9E37-5D8BA60A9D4A}" type="presParOf" srcId="{6C5D5EA8-4D0C-4D51-A323-6017E6D2E2FD}" destId="{5FB7FAF2-2439-43D1-B99D-F390BD8C2B93}" srcOrd="5" destOrd="0" presId="urn:microsoft.com/office/officeart/2008/layout/VerticalCurvedList"/>
    <dgm:cxn modelId="{B1F714BA-BE75-460B-B4E8-9AB862A0F989}" type="presParOf" srcId="{6C5D5EA8-4D0C-4D51-A323-6017E6D2E2FD}" destId="{2DB0E770-6B7D-43D2-9081-59A3FE4D7D2B}" srcOrd="6" destOrd="0" presId="urn:microsoft.com/office/officeart/2008/layout/VerticalCurvedList"/>
    <dgm:cxn modelId="{B4A39581-C8F5-42AE-A647-BBC0BEEC4DAF}" type="presParOf" srcId="{2DB0E770-6B7D-43D2-9081-59A3FE4D7D2B}" destId="{849C847C-135F-4234-AE8D-52FA47D6E772}" srcOrd="0" destOrd="0" presId="urn:microsoft.com/office/officeart/2008/layout/VerticalCurvedList"/>
    <dgm:cxn modelId="{A7D707DD-A088-4C5A-949A-C6E185133503}" type="presParOf" srcId="{6C5D5EA8-4D0C-4D51-A323-6017E6D2E2FD}" destId="{77D80467-6F3F-4C18-B01C-0370FBEB4935}" srcOrd="7" destOrd="0" presId="urn:microsoft.com/office/officeart/2008/layout/VerticalCurvedList"/>
    <dgm:cxn modelId="{E1E08885-62F0-447A-88CC-687F8CBD5D46}" type="presParOf" srcId="{6C5D5EA8-4D0C-4D51-A323-6017E6D2E2FD}" destId="{90AA4B53-8C23-4645-AE3B-7BE107D97161}" srcOrd="8" destOrd="0" presId="urn:microsoft.com/office/officeart/2008/layout/VerticalCurvedList"/>
    <dgm:cxn modelId="{67687D2A-D2B8-4EB8-A166-5944648FF4BE}" type="presParOf" srcId="{90AA4B53-8C23-4645-AE3B-7BE107D97161}" destId="{44940AC0-9C48-4650-84B0-AD52CCDC13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C136E-E733-433F-9137-DDA192689F0E}">
      <dsp:nvSpPr>
        <dsp:cNvPr id="0" name=""/>
        <dsp:cNvSpPr/>
      </dsp:nvSpPr>
      <dsp:spPr>
        <a:xfrm>
          <a:off x="0" y="580490"/>
          <a:ext cx="11484000" cy="151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8A46D-82C5-4390-9817-BD8637BD69AB}">
      <dsp:nvSpPr>
        <dsp:cNvPr id="0" name=""/>
        <dsp:cNvSpPr/>
      </dsp:nvSpPr>
      <dsp:spPr>
        <a:xfrm>
          <a:off x="574200" y="291354"/>
          <a:ext cx="10293442" cy="3776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848" tIns="0" rIns="3038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latin typeface="Franklin Gothic Book" pitchFamily="34" charset="0"/>
            </a:rPr>
            <a:t>модернизация образовательной среды</a:t>
          </a:r>
        </a:p>
      </dsp:txBody>
      <dsp:txXfrm>
        <a:off x="592638" y="309792"/>
        <a:ext cx="10256566" cy="340820"/>
      </dsp:txXfrm>
    </dsp:sp>
    <dsp:sp modelId="{22F62A67-B543-45FE-B343-A5FDB413A9BB}">
      <dsp:nvSpPr>
        <dsp:cNvPr id="0" name=""/>
        <dsp:cNvSpPr/>
      </dsp:nvSpPr>
      <dsp:spPr>
        <a:xfrm>
          <a:off x="0" y="1054590"/>
          <a:ext cx="11484000" cy="151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97E82-61DC-44C8-971C-01DE0855EFA4}">
      <dsp:nvSpPr>
        <dsp:cNvPr id="0" name=""/>
        <dsp:cNvSpPr/>
      </dsp:nvSpPr>
      <dsp:spPr>
        <a:xfrm>
          <a:off x="574200" y="764090"/>
          <a:ext cx="10312172" cy="3790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848" tIns="0" rIns="3038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latin typeface="Franklin Gothic Book" pitchFamily="34" charset="0"/>
            </a:rPr>
            <a:t>цифровизация и персонализация образования</a:t>
          </a:r>
        </a:p>
      </dsp:txBody>
      <dsp:txXfrm>
        <a:off x="592704" y="782594"/>
        <a:ext cx="10275164" cy="342051"/>
      </dsp:txXfrm>
    </dsp:sp>
    <dsp:sp modelId="{15D1FFE7-BD57-48C8-B6C8-CE5980F18D1F}">
      <dsp:nvSpPr>
        <dsp:cNvPr id="0" name=""/>
        <dsp:cNvSpPr/>
      </dsp:nvSpPr>
      <dsp:spPr>
        <a:xfrm>
          <a:off x="0" y="1561749"/>
          <a:ext cx="11484000" cy="151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6B3C1-E90C-4523-8664-1B8908E2D457}">
      <dsp:nvSpPr>
        <dsp:cNvPr id="0" name=""/>
        <dsp:cNvSpPr/>
      </dsp:nvSpPr>
      <dsp:spPr>
        <a:xfrm>
          <a:off x="574200" y="1238190"/>
          <a:ext cx="10301320" cy="4121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848" tIns="0" rIns="3038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latin typeface="Franklin Gothic Book" pitchFamily="34" charset="0"/>
            </a:rPr>
            <a:t>поддержка образования детей с ограниченными возможностями здоровья</a:t>
          </a:r>
        </a:p>
      </dsp:txBody>
      <dsp:txXfrm>
        <a:off x="594318" y="1258308"/>
        <a:ext cx="10261084" cy="371883"/>
      </dsp:txXfrm>
    </dsp:sp>
    <dsp:sp modelId="{5C133817-AC1A-4DCE-B6EA-1DC544BFE5FE}">
      <dsp:nvSpPr>
        <dsp:cNvPr id="0" name=""/>
        <dsp:cNvSpPr/>
      </dsp:nvSpPr>
      <dsp:spPr>
        <a:xfrm>
          <a:off x="0" y="1985515"/>
          <a:ext cx="11484000" cy="151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60F38-1867-4903-8233-AF52AA371109}">
      <dsp:nvSpPr>
        <dsp:cNvPr id="0" name=""/>
        <dsp:cNvSpPr/>
      </dsp:nvSpPr>
      <dsp:spPr>
        <a:xfrm>
          <a:off x="574200" y="1745349"/>
          <a:ext cx="10308233" cy="3287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848" tIns="0" rIns="3038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latin typeface="Franklin Gothic Book" pitchFamily="34" charset="0"/>
            </a:rPr>
            <a:t>создание условий для повышения компетентности родителей в вопросах воспитания детей</a:t>
          </a:r>
        </a:p>
      </dsp:txBody>
      <dsp:txXfrm>
        <a:off x="590247" y="1761396"/>
        <a:ext cx="10276139" cy="296631"/>
      </dsp:txXfrm>
    </dsp:sp>
    <dsp:sp modelId="{FD1ECC1E-8DBB-48B5-AE2B-B7F40CCEB134}">
      <dsp:nvSpPr>
        <dsp:cNvPr id="0" name=""/>
        <dsp:cNvSpPr/>
      </dsp:nvSpPr>
      <dsp:spPr>
        <a:xfrm>
          <a:off x="0" y="2442753"/>
          <a:ext cx="11484000" cy="151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18E2E-C464-4F97-A579-702232B93E29}">
      <dsp:nvSpPr>
        <dsp:cNvPr id="0" name=""/>
        <dsp:cNvSpPr/>
      </dsp:nvSpPr>
      <dsp:spPr>
        <a:xfrm>
          <a:off x="574200" y="2169115"/>
          <a:ext cx="10293522" cy="3621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848" tIns="0" rIns="3038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latin typeface="Franklin Gothic Book" pitchFamily="34" charset="0"/>
            </a:rPr>
            <a:t>развитие наставничества </a:t>
          </a:r>
        </a:p>
      </dsp:txBody>
      <dsp:txXfrm>
        <a:off x="591881" y="2186796"/>
        <a:ext cx="10258160" cy="326836"/>
      </dsp:txXfrm>
    </dsp:sp>
    <dsp:sp modelId="{81DE2611-5949-4CE4-84AE-A74CA49C78C3}">
      <dsp:nvSpPr>
        <dsp:cNvPr id="0" name=""/>
        <dsp:cNvSpPr/>
      </dsp:nvSpPr>
      <dsp:spPr>
        <a:xfrm>
          <a:off x="0" y="2932840"/>
          <a:ext cx="11484000" cy="151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F9947-174E-44DD-B17F-45B8AB7CD9FB}">
      <dsp:nvSpPr>
        <dsp:cNvPr id="0" name=""/>
        <dsp:cNvSpPr/>
      </dsp:nvSpPr>
      <dsp:spPr>
        <a:xfrm>
          <a:off x="574200" y="2626353"/>
          <a:ext cx="10271576" cy="3950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848" tIns="0" rIns="3038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latin typeface="Franklin Gothic Book" pitchFamily="34" charset="0"/>
            </a:rPr>
            <a:t>ранняя профориентация</a:t>
          </a:r>
        </a:p>
      </dsp:txBody>
      <dsp:txXfrm>
        <a:off x="593485" y="2645638"/>
        <a:ext cx="10233006" cy="356476"/>
      </dsp:txXfrm>
    </dsp:sp>
    <dsp:sp modelId="{30338D19-EA9F-45A7-8AB5-AF15404A102E}">
      <dsp:nvSpPr>
        <dsp:cNvPr id="0" name=""/>
        <dsp:cNvSpPr/>
      </dsp:nvSpPr>
      <dsp:spPr>
        <a:xfrm>
          <a:off x="0" y="3422629"/>
          <a:ext cx="11484000" cy="151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19980-AED2-4D44-B0EA-3DAEE85C7592}">
      <dsp:nvSpPr>
        <dsp:cNvPr id="0" name=""/>
        <dsp:cNvSpPr/>
      </dsp:nvSpPr>
      <dsp:spPr>
        <a:xfrm>
          <a:off x="574200" y="3116440"/>
          <a:ext cx="10252042" cy="394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848" tIns="0" rIns="3038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uFillTx/>
              <a:latin typeface="Franklin Gothic Book" pitchFamily="34" charset="0"/>
            </a:rPr>
            <a:t>развитие дополнительного образования, в том числе технической и естественнонаучной направленности</a:t>
          </a:r>
          <a:endParaRPr lang="ru-RU" sz="1800" u="none" kern="1200" dirty="0">
            <a:latin typeface="Franklin Gothic Book" pitchFamily="34" charset="0"/>
          </a:endParaRPr>
        </a:p>
      </dsp:txBody>
      <dsp:txXfrm>
        <a:off x="593470" y="3135710"/>
        <a:ext cx="10213502" cy="356209"/>
      </dsp:txXfrm>
    </dsp:sp>
    <dsp:sp modelId="{FD9214E3-40D0-407B-9D6E-4952081C6CEE}">
      <dsp:nvSpPr>
        <dsp:cNvPr id="0" name=""/>
        <dsp:cNvSpPr/>
      </dsp:nvSpPr>
      <dsp:spPr>
        <a:xfrm>
          <a:off x="0" y="3922018"/>
          <a:ext cx="11484000" cy="151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C1465-166D-449F-A7EA-268C7A63193E}">
      <dsp:nvSpPr>
        <dsp:cNvPr id="0" name=""/>
        <dsp:cNvSpPr/>
      </dsp:nvSpPr>
      <dsp:spPr>
        <a:xfrm>
          <a:off x="574200" y="3606229"/>
          <a:ext cx="10242556" cy="4043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848" tIns="0" rIns="3038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latin typeface="Franklin Gothic Book" pitchFamily="34" charset="0"/>
            </a:rPr>
            <a:t>модернизация профессионального образования</a:t>
          </a:r>
        </a:p>
      </dsp:txBody>
      <dsp:txXfrm>
        <a:off x="593939" y="3625968"/>
        <a:ext cx="10203078" cy="364871"/>
      </dsp:txXfrm>
    </dsp:sp>
    <dsp:sp modelId="{6DBC7A0C-B758-4D78-A6FF-920DC967F2CB}">
      <dsp:nvSpPr>
        <dsp:cNvPr id="0" name=""/>
        <dsp:cNvSpPr/>
      </dsp:nvSpPr>
      <dsp:spPr>
        <a:xfrm>
          <a:off x="0" y="4421407"/>
          <a:ext cx="11484000" cy="151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08B7E-D565-4616-8039-04E840631B58}">
      <dsp:nvSpPr>
        <dsp:cNvPr id="0" name=""/>
        <dsp:cNvSpPr/>
      </dsp:nvSpPr>
      <dsp:spPr>
        <a:xfrm>
          <a:off x="574200" y="4105618"/>
          <a:ext cx="10271496" cy="4043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848" tIns="0" rIns="3038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latin typeface="Franklin Gothic Book" pitchFamily="34" charset="0"/>
            </a:rPr>
            <a:t>создание условий для непрерывного профессионального образования граждан, в том числе педагогических работников</a:t>
          </a:r>
        </a:p>
      </dsp:txBody>
      <dsp:txXfrm>
        <a:off x="593939" y="4125357"/>
        <a:ext cx="10232018" cy="364871"/>
      </dsp:txXfrm>
    </dsp:sp>
    <dsp:sp modelId="{3831CE63-2745-45A7-B1CE-7A5F005AEA3C}">
      <dsp:nvSpPr>
        <dsp:cNvPr id="0" name=""/>
        <dsp:cNvSpPr/>
      </dsp:nvSpPr>
      <dsp:spPr>
        <a:xfrm>
          <a:off x="0" y="4920796"/>
          <a:ext cx="11484000" cy="151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0EDCD-95BF-4C0A-96A7-E1C9324D6BB6}">
      <dsp:nvSpPr>
        <dsp:cNvPr id="0" name=""/>
        <dsp:cNvSpPr/>
      </dsp:nvSpPr>
      <dsp:spPr>
        <a:xfrm>
          <a:off x="574200" y="4605007"/>
          <a:ext cx="10264341" cy="4043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848" tIns="0" rIns="3038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latin typeface="Franklin Gothic Book" pitchFamily="34" charset="0"/>
            </a:rPr>
            <a:t>развитие общественных движений и добровольчества</a:t>
          </a:r>
        </a:p>
      </dsp:txBody>
      <dsp:txXfrm>
        <a:off x="593939" y="4624746"/>
        <a:ext cx="10224863" cy="364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073E5-3DCF-44E9-9386-1577C557904C}">
      <dsp:nvSpPr>
        <dsp:cNvPr id="0" name=""/>
        <dsp:cNvSpPr/>
      </dsp:nvSpPr>
      <dsp:spPr>
        <a:xfrm>
          <a:off x="-4954700" y="-759192"/>
          <a:ext cx="5900902" cy="5900902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FC5B1-DFC5-4F69-9155-CEB93CEF22CF}">
      <dsp:nvSpPr>
        <dsp:cNvPr id="0" name=""/>
        <dsp:cNvSpPr/>
      </dsp:nvSpPr>
      <dsp:spPr>
        <a:xfrm>
          <a:off x="413971" y="273819"/>
          <a:ext cx="6168038" cy="54798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96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школы оснащены оборудованием для детей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 ограниченными возможностями здоровья</a:t>
          </a:r>
        </a:p>
      </dsp:txBody>
      <dsp:txXfrm>
        <a:off x="413971" y="273819"/>
        <a:ext cx="6168038" cy="547989"/>
      </dsp:txXfrm>
    </dsp:sp>
    <dsp:sp modelId="{0574758A-8BFF-46DF-82C8-38883169FB34}">
      <dsp:nvSpPr>
        <dsp:cNvPr id="0" name=""/>
        <dsp:cNvSpPr/>
      </dsp:nvSpPr>
      <dsp:spPr>
        <a:xfrm>
          <a:off x="80580" y="206170"/>
          <a:ext cx="684987" cy="68498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3BB48-45CC-4D77-A372-065A527E7C51}">
      <dsp:nvSpPr>
        <dsp:cNvPr id="0" name=""/>
        <dsp:cNvSpPr/>
      </dsp:nvSpPr>
      <dsp:spPr>
        <a:xfrm>
          <a:off x="806644" y="1095541"/>
          <a:ext cx="5775365" cy="54798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96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высокооснащенных площадок для изучения «Технологии» </a:t>
          </a:r>
        </a:p>
      </dsp:txBody>
      <dsp:txXfrm>
        <a:off x="806644" y="1095541"/>
        <a:ext cx="5775365" cy="547989"/>
      </dsp:txXfrm>
    </dsp:sp>
    <dsp:sp modelId="{000505C5-84A7-4EFD-B835-D26DC7AC2AE4}">
      <dsp:nvSpPr>
        <dsp:cNvPr id="0" name=""/>
        <dsp:cNvSpPr/>
      </dsp:nvSpPr>
      <dsp:spPr>
        <a:xfrm>
          <a:off x="464150" y="1027042"/>
          <a:ext cx="684987" cy="68498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7FAF2-2439-43D1-B99D-F390BD8C2B93}">
      <dsp:nvSpPr>
        <dsp:cNvPr id="0" name=""/>
        <dsp:cNvSpPr/>
      </dsp:nvSpPr>
      <dsp:spPr>
        <a:xfrm>
          <a:off x="927163" y="1917263"/>
          <a:ext cx="5654845" cy="54798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96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Центра цифрового и гуманитарного профилей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«Точка роста»</a:t>
          </a:r>
        </a:p>
      </dsp:txBody>
      <dsp:txXfrm>
        <a:off x="927163" y="1917263"/>
        <a:ext cx="5654845" cy="547989"/>
      </dsp:txXfrm>
    </dsp:sp>
    <dsp:sp modelId="{849C847C-135F-4234-AE8D-52FA47D6E772}">
      <dsp:nvSpPr>
        <dsp:cNvPr id="0" name=""/>
        <dsp:cNvSpPr/>
      </dsp:nvSpPr>
      <dsp:spPr>
        <a:xfrm>
          <a:off x="584670" y="1848764"/>
          <a:ext cx="684987" cy="68498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80467-6F3F-4C18-B01C-0370FBEB4935}">
      <dsp:nvSpPr>
        <dsp:cNvPr id="0" name=""/>
        <dsp:cNvSpPr/>
      </dsp:nvSpPr>
      <dsp:spPr>
        <a:xfrm>
          <a:off x="806644" y="2738985"/>
          <a:ext cx="5775365" cy="54798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96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организаций реализуют образовательные программы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 сетевой форме </a:t>
          </a:r>
        </a:p>
      </dsp:txBody>
      <dsp:txXfrm>
        <a:off x="806644" y="2738985"/>
        <a:ext cx="5775365" cy="547989"/>
      </dsp:txXfrm>
    </dsp:sp>
    <dsp:sp modelId="{44940AC0-9C48-4650-84B0-AD52CCDC1342}">
      <dsp:nvSpPr>
        <dsp:cNvPr id="0" name=""/>
        <dsp:cNvSpPr/>
      </dsp:nvSpPr>
      <dsp:spPr>
        <a:xfrm>
          <a:off x="464150" y="2670486"/>
          <a:ext cx="684987" cy="68498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8E4B4-2691-484D-824B-887CE654427B}">
      <dsp:nvSpPr>
        <dsp:cNvPr id="0" name=""/>
        <dsp:cNvSpPr/>
      </dsp:nvSpPr>
      <dsp:spPr>
        <a:xfrm>
          <a:off x="439198" y="3505113"/>
          <a:ext cx="6168038" cy="54798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96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новых мест для школьников в г. Рыбинске</a:t>
          </a:r>
        </a:p>
      </dsp:txBody>
      <dsp:txXfrm>
        <a:off x="439198" y="3505113"/>
        <a:ext cx="6168038" cy="547989"/>
      </dsp:txXfrm>
    </dsp:sp>
    <dsp:sp modelId="{330589E9-7D24-476C-8C6D-5315DF5ED294}">
      <dsp:nvSpPr>
        <dsp:cNvPr id="0" name=""/>
        <dsp:cNvSpPr/>
      </dsp:nvSpPr>
      <dsp:spPr>
        <a:xfrm>
          <a:off x="71477" y="3463178"/>
          <a:ext cx="684987" cy="68498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073E5-3DCF-44E9-9386-1577C557904C}">
      <dsp:nvSpPr>
        <dsp:cNvPr id="0" name=""/>
        <dsp:cNvSpPr/>
      </dsp:nvSpPr>
      <dsp:spPr>
        <a:xfrm>
          <a:off x="-4954700" y="-759192"/>
          <a:ext cx="5900902" cy="5900902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FC5B1-DFC5-4F69-9155-CEB93CEF22CF}">
      <dsp:nvSpPr>
        <dsp:cNvPr id="0" name=""/>
        <dsp:cNvSpPr/>
      </dsp:nvSpPr>
      <dsp:spPr>
        <a:xfrm>
          <a:off x="413971" y="273819"/>
          <a:ext cx="6168038" cy="5479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9525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96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мобильный технопарк «Кванториум»</a:t>
          </a:r>
        </a:p>
      </dsp:txBody>
      <dsp:txXfrm>
        <a:off x="413971" y="273819"/>
        <a:ext cx="6168038" cy="547989"/>
      </dsp:txXfrm>
    </dsp:sp>
    <dsp:sp modelId="{0574758A-8BFF-46DF-82C8-38883169FB34}">
      <dsp:nvSpPr>
        <dsp:cNvPr id="0" name=""/>
        <dsp:cNvSpPr/>
      </dsp:nvSpPr>
      <dsp:spPr>
        <a:xfrm>
          <a:off x="80580" y="206170"/>
          <a:ext cx="684987" cy="68498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3BB48-45CC-4D77-A372-065A527E7C51}">
      <dsp:nvSpPr>
        <dsp:cNvPr id="0" name=""/>
        <dsp:cNvSpPr/>
      </dsp:nvSpPr>
      <dsp:spPr>
        <a:xfrm>
          <a:off x="806644" y="1095541"/>
          <a:ext cx="5775365" cy="5479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9525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96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школы, в которых проведен ремонт спортивных залов</a:t>
          </a:r>
        </a:p>
      </dsp:txBody>
      <dsp:txXfrm>
        <a:off x="806644" y="1095541"/>
        <a:ext cx="5775365" cy="547989"/>
      </dsp:txXfrm>
    </dsp:sp>
    <dsp:sp modelId="{000505C5-84A7-4EFD-B835-D26DC7AC2AE4}">
      <dsp:nvSpPr>
        <dsp:cNvPr id="0" name=""/>
        <dsp:cNvSpPr/>
      </dsp:nvSpPr>
      <dsp:spPr>
        <a:xfrm>
          <a:off x="464150" y="1027042"/>
          <a:ext cx="684987" cy="68498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7FAF2-2439-43D1-B99D-F390BD8C2B93}">
      <dsp:nvSpPr>
        <dsp:cNvPr id="0" name=""/>
        <dsp:cNvSpPr/>
      </dsp:nvSpPr>
      <dsp:spPr>
        <a:xfrm>
          <a:off x="927163" y="1917263"/>
          <a:ext cx="5654845" cy="5479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96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детей с ограниченными возможностями здоровья охвачены дополнительным образованием</a:t>
          </a:r>
        </a:p>
      </dsp:txBody>
      <dsp:txXfrm>
        <a:off x="927163" y="1917263"/>
        <a:ext cx="5654845" cy="547989"/>
      </dsp:txXfrm>
    </dsp:sp>
    <dsp:sp modelId="{849C847C-135F-4234-AE8D-52FA47D6E772}">
      <dsp:nvSpPr>
        <dsp:cNvPr id="0" name=""/>
        <dsp:cNvSpPr/>
      </dsp:nvSpPr>
      <dsp:spPr>
        <a:xfrm>
          <a:off x="584670" y="1848764"/>
          <a:ext cx="684987" cy="68498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80467-6F3F-4C18-B01C-0370FBEB4935}">
      <dsp:nvSpPr>
        <dsp:cNvPr id="0" name=""/>
        <dsp:cNvSpPr/>
      </dsp:nvSpPr>
      <dsp:spPr>
        <a:xfrm>
          <a:off x="806644" y="2738985"/>
          <a:ext cx="5775365" cy="5479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96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образовательных организаций включены в систему персонифицированного дополнительного образования</a:t>
          </a:r>
        </a:p>
      </dsp:txBody>
      <dsp:txXfrm>
        <a:off x="806644" y="2738985"/>
        <a:ext cx="5775365" cy="547989"/>
      </dsp:txXfrm>
    </dsp:sp>
    <dsp:sp modelId="{44940AC0-9C48-4650-84B0-AD52CCDC1342}">
      <dsp:nvSpPr>
        <dsp:cNvPr id="0" name=""/>
        <dsp:cNvSpPr/>
      </dsp:nvSpPr>
      <dsp:spPr>
        <a:xfrm>
          <a:off x="464150" y="2670486"/>
          <a:ext cx="684987" cy="68498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8E4B4-2691-484D-824B-887CE654427B}">
      <dsp:nvSpPr>
        <dsp:cNvPr id="0" name=""/>
        <dsp:cNvSpPr/>
      </dsp:nvSpPr>
      <dsp:spPr>
        <a:xfrm>
          <a:off x="407864" y="3574018"/>
          <a:ext cx="6168038" cy="5479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96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создано новых мест дополнительного образования детей</a:t>
          </a:r>
        </a:p>
      </dsp:txBody>
      <dsp:txXfrm>
        <a:off x="407864" y="3574018"/>
        <a:ext cx="6168038" cy="547989"/>
      </dsp:txXfrm>
    </dsp:sp>
    <dsp:sp modelId="{330589E9-7D24-476C-8C6D-5315DF5ED294}">
      <dsp:nvSpPr>
        <dsp:cNvPr id="0" name=""/>
        <dsp:cNvSpPr/>
      </dsp:nvSpPr>
      <dsp:spPr>
        <a:xfrm>
          <a:off x="71477" y="3492208"/>
          <a:ext cx="684987" cy="68498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073E5-3DCF-44E9-9386-1577C557904C}">
      <dsp:nvSpPr>
        <dsp:cNvPr id="0" name=""/>
        <dsp:cNvSpPr/>
      </dsp:nvSpPr>
      <dsp:spPr>
        <a:xfrm>
          <a:off x="-4761482" y="-729818"/>
          <a:ext cx="5671374" cy="5671374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FC5B1-DFC5-4F69-9155-CEB93CEF22CF}">
      <dsp:nvSpPr>
        <dsp:cNvPr id="0" name=""/>
        <dsp:cNvSpPr/>
      </dsp:nvSpPr>
      <dsp:spPr>
        <a:xfrm>
          <a:off x="585191" y="421173"/>
          <a:ext cx="5999515" cy="84234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61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i="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чемпионат профессионального мастерства среди инвалидов и людей с ограниченными возможностями здоровья «Абилимпикс»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5191" y="421173"/>
        <a:ext cx="5999515" cy="842347"/>
      </dsp:txXfrm>
    </dsp:sp>
    <dsp:sp modelId="{0574758A-8BFF-46DF-82C8-38883169FB34}">
      <dsp:nvSpPr>
        <dsp:cNvPr id="0" name=""/>
        <dsp:cNvSpPr/>
      </dsp:nvSpPr>
      <dsp:spPr>
        <a:xfrm>
          <a:off x="72717" y="317185"/>
          <a:ext cx="1052934" cy="105293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3BB48-45CC-4D77-A372-065A527E7C51}">
      <dsp:nvSpPr>
        <dsp:cNvPr id="0" name=""/>
        <dsp:cNvSpPr/>
      </dsp:nvSpPr>
      <dsp:spPr>
        <a:xfrm>
          <a:off x="891384" y="1684694"/>
          <a:ext cx="5693322" cy="84234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61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мастерских, оснащенных оборудованием по одной из компетенций</a:t>
          </a:r>
        </a:p>
      </dsp:txBody>
      <dsp:txXfrm>
        <a:off x="891384" y="1684694"/>
        <a:ext cx="5693322" cy="842347"/>
      </dsp:txXfrm>
    </dsp:sp>
    <dsp:sp modelId="{000505C5-84A7-4EFD-B835-D26DC7AC2AE4}">
      <dsp:nvSpPr>
        <dsp:cNvPr id="0" name=""/>
        <dsp:cNvSpPr/>
      </dsp:nvSpPr>
      <dsp:spPr>
        <a:xfrm>
          <a:off x="364917" y="1579401"/>
          <a:ext cx="1052934" cy="105293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7FAF2-2439-43D1-B99D-F390BD8C2B93}">
      <dsp:nvSpPr>
        <dsp:cNvPr id="0" name=""/>
        <dsp:cNvSpPr/>
      </dsp:nvSpPr>
      <dsp:spPr>
        <a:xfrm>
          <a:off x="585191" y="2948215"/>
          <a:ext cx="5999515" cy="84234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61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профессиональных образовательных организаций, в которых проходит демонстрационный экзамен</a:t>
          </a:r>
        </a:p>
      </dsp:txBody>
      <dsp:txXfrm>
        <a:off x="585191" y="2948215"/>
        <a:ext cx="5999515" cy="842347"/>
      </dsp:txXfrm>
    </dsp:sp>
    <dsp:sp modelId="{849C847C-135F-4234-AE8D-52FA47D6E772}">
      <dsp:nvSpPr>
        <dsp:cNvPr id="0" name=""/>
        <dsp:cNvSpPr/>
      </dsp:nvSpPr>
      <dsp:spPr>
        <a:xfrm>
          <a:off x="58724" y="2842922"/>
          <a:ext cx="1052934" cy="105293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073E5-3DCF-44E9-9386-1577C557904C}">
      <dsp:nvSpPr>
        <dsp:cNvPr id="0" name=""/>
        <dsp:cNvSpPr/>
      </dsp:nvSpPr>
      <dsp:spPr>
        <a:xfrm>
          <a:off x="-4954700" y="-759192"/>
          <a:ext cx="5900902" cy="5900902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FC5B1-DFC5-4F69-9155-CEB93CEF22CF}">
      <dsp:nvSpPr>
        <dsp:cNvPr id="0" name=""/>
        <dsp:cNvSpPr/>
      </dsp:nvSpPr>
      <dsp:spPr>
        <a:xfrm>
          <a:off x="495485" y="336927"/>
          <a:ext cx="5179846" cy="6742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9525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1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центр цифрового образования детей «</a:t>
          </a:r>
          <a:r>
            <a:rPr lang="en-US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IT-</a:t>
          </a: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куб»</a:t>
          </a:r>
        </a:p>
      </dsp:txBody>
      <dsp:txXfrm>
        <a:off x="495485" y="336927"/>
        <a:ext cx="5179846" cy="674206"/>
      </dsp:txXfrm>
    </dsp:sp>
    <dsp:sp modelId="{0574758A-8BFF-46DF-82C8-38883169FB34}">
      <dsp:nvSpPr>
        <dsp:cNvPr id="0" name=""/>
        <dsp:cNvSpPr/>
      </dsp:nvSpPr>
      <dsp:spPr>
        <a:xfrm>
          <a:off x="85307" y="253697"/>
          <a:ext cx="842758" cy="84275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3BB48-45CC-4D77-A372-065A527E7C51}">
      <dsp:nvSpPr>
        <dsp:cNvPr id="0" name=""/>
        <dsp:cNvSpPr/>
      </dsp:nvSpPr>
      <dsp:spPr>
        <a:xfrm>
          <a:off x="882023" y="1348412"/>
          <a:ext cx="4793308" cy="6742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9525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1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образовательных Интернет-проектов для школьников</a:t>
          </a:r>
        </a:p>
      </dsp:txBody>
      <dsp:txXfrm>
        <a:off x="882023" y="1348412"/>
        <a:ext cx="4793308" cy="674206"/>
      </dsp:txXfrm>
    </dsp:sp>
    <dsp:sp modelId="{000505C5-84A7-4EFD-B835-D26DC7AC2AE4}">
      <dsp:nvSpPr>
        <dsp:cNvPr id="0" name=""/>
        <dsp:cNvSpPr/>
      </dsp:nvSpPr>
      <dsp:spPr>
        <a:xfrm>
          <a:off x="460644" y="1264137"/>
          <a:ext cx="842758" cy="84275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7FAF2-2439-43D1-B99D-F390BD8C2B93}">
      <dsp:nvSpPr>
        <dsp:cNvPr id="0" name=""/>
        <dsp:cNvSpPr/>
      </dsp:nvSpPr>
      <dsp:spPr>
        <a:xfrm>
          <a:off x="882023" y="2359897"/>
          <a:ext cx="4793308" cy="6742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1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образовательных организаций, в которых закуплено современное компьютерное оборудование</a:t>
          </a:r>
        </a:p>
      </dsp:txBody>
      <dsp:txXfrm>
        <a:off x="882023" y="2359897"/>
        <a:ext cx="4793308" cy="674206"/>
      </dsp:txXfrm>
    </dsp:sp>
    <dsp:sp modelId="{849C847C-135F-4234-AE8D-52FA47D6E772}">
      <dsp:nvSpPr>
        <dsp:cNvPr id="0" name=""/>
        <dsp:cNvSpPr/>
      </dsp:nvSpPr>
      <dsp:spPr>
        <a:xfrm>
          <a:off x="460644" y="2275621"/>
          <a:ext cx="842758" cy="84275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80467-6F3F-4C18-B01C-0370FBEB4935}">
      <dsp:nvSpPr>
        <dsp:cNvPr id="0" name=""/>
        <dsp:cNvSpPr/>
      </dsp:nvSpPr>
      <dsp:spPr>
        <a:xfrm>
          <a:off x="495485" y="3371382"/>
          <a:ext cx="5179846" cy="6742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1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образовательных организаций используют цифровые образовательные ресурсы</a:t>
          </a:r>
        </a:p>
      </dsp:txBody>
      <dsp:txXfrm>
        <a:off x="495485" y="3371382"/>
        <a:ext cx="5179846" cy="674206"/>
      </dsp:txXfrm>
    </dsp:sp>
    <dsp:sp modelId="{44940AC0-9C48-4650-84B0-AD52CCDC1342}">
      <dsp:nvSpPr>
        <dsp:cNvPr id="0" name=""/>
        <dsp:cNvSpPr/>
      </dsp:nvSpPr>
      <dsp:spPr>
        <a:xfrm>
          <a:off x="74106" y="3287106"/>
          <a:ext cx="842758" cy="84275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498" cy="498714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92" y="1"/>
            <a:ext cx="2972498" cy="498714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8EA69697-2674-4E4D-B753-A0C221FD61C0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562"/>
            <a:ext cx="2972498" cy="498714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92" y="9448562"/>
            <a:ext cx="2972498" cy="498714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3AFCAF1A-BF38-4C0E-8067-2F0B157F4F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521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4791EB53-398C-47DC-9891-CBCA4A3B0144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4600"/>
            <a:ext cx="5969000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7"/>
            <a:ext cx="5486400" cy="3916739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B563AB0E-04EA-4A96-AFCA-6A365B6359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61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475" y="757238"/>
            <a:ext cx="6724650" cy="3783012"/>
          </a:xfrm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0796" indent="-280991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124" indent="-223516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33" indent="-223516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733" indent="-223516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6" indent="-2235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341" indent="-2235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2145" indent="-2235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1949" indent="-2235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2BE315-6907-4EEA-AA74-9397A260A9AE}" type="slidenum">
              <a:rPr lang="ru-RU" altLang="ru-RU" sz="1200"/>
              <a:pPr/>
              <a:t>1</a:t>
            </a:fld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1424663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4C2E8-01EC-4010-88D4-5FCBE893045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260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660F-FB3E-48DD-B2CD-9339F9F8D5B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28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660F-FB3E-48DD-B2CD-9339F9F8D5B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28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660F-FB3E-48DD-B2CD-9339F9F8D5B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28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660F-FB3E-48DD-B2CD-9339F9F8D5B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28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660F-FB3E-48DD-B2CD-9339F9F8D5B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28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23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660F-FB3E-48DD-B2CD-9339F9F8D5B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2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660F-FB3E-48DD-B2CD-9339F9F8D5B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2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660F-FB3E-48DD-B2CD-9339F9F8D5B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2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660F-FB3E-48DD-B2CD-9339F9F8D5B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2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660F-FB3E-48DD-B2CD-9339F9F8D5B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28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660F-FB3E-48DD-B2CD-9339F9F8D5B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28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4C2E8-01EC-4010-88D4-5FCBE893045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260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4C2E8-01EC-4010-88D4-5FCBE893045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26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81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04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856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5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24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87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24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79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55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78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6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2645-FDB3-486F-8429-B11B07FE45A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6F5B-9AB8-4688-A19E-3CF581B9F2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72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52645-FDB3-486F-8429-B11B07FE45A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66F5B-9AB8-4688-A19E-3CF581B9F2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8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image" Target="../media/image17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0.jpeg"/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image" Target="../media/image17.png"/><Relationship Id="rId9" Type="http://schemas.openxmlformats.org/officeDocument/2006/relationships/image" Target="../media/image41.png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4.png"/><Relationship Id="rId3" Type="http://schemas.openxmlformats.org/officeDocument/2006/relationships/image" Target="../media/image17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56.png"/><Relationship Id="rId10" Type="http://schemas.openxmlformats.org/officeDocument/2006/relationships/image" Target="../media/image52.png"/><Relationship Id="rId4" Type="http://schemas.openxmlformats.org/officeDocument/2006/relationships/image" Target="../media/image5.png"/><Relationship Id="rId9" Type="http://schemas.openxmlformats.org/officeDocument/2006/relationships/image" Target="../media/image51.jpe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4.png"/><Relationship Id="rId4" Type="http://schemas.openxmlformats.org/officeDocument/2006/relationships/diagramData" Target="../diagrams/data4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20.jpeg"/><Relationship Id="rId5" Type="http://schemas.openxmlformats.org/officeDocument/2006/relationships/diagramData" Target="../diagrams/data5.xml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jpeg"/><Relationship Id="rId3" Type="http://schemas.openxmlformats.org/officeDocument/2006/relationships/image" Target="../media/image4.png"/><Relationship Id="rId7" Type="http://schemas.openxmlformats.org/officeDocument/2006/relationships/image" Target="../media/image66.png"/><Relationship Id="rId12" Type="http://schemas.openxmlformats.org/officeDocument/2006/relationships/image" Target="../media/image7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jpeg"/><Relationship Id="rId5" Type="http://schemas.openxmlformats.org/officeDocument/2006/relationships/image" Target="../media/image64.png"/><Relationship Id="rId10" Type="http://schemas.openxmlformats.org/officeDocument/2006/relationships/image" Target="../media/image69.jpe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pn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3.png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1535965" y="2827677"/>
            <a:ext cx="909791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ходе реализации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проекта «Образование»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Ярославской области</a:t>
            </a:r>
          </a:p>
        </p:txBody>
      </p:sp>
      <p:pic>
        <p:nvPicPr>
          <p:cNvPr id="6" name="Picture 5" descr="C:\Users\User\Desktop\Презентация\0.png"/>
          <p:cNvPicPr>
            <a:picLocks noChangeAspect="1" noChangeArrowheads="1"/>
          </p:cNvPicPr>
          <p:nvPr/>
        </p:nvPicPr>
        <p:blipFill>
          <a:blip r:embed="rId3" cstate="print"/>
          <a:srcRect l="4571" t="11428" r="7056" b="14286"/>
          <a:stretch>
            <a:fillRect/>
          </a:stretch>
        </p:blipFill>
        <p:spPr bwMode="auto">
          <a:xfrm>
            <a:off x="520153" y="496772"/>
            <a:ext cx="3686088" cy="1652379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D1D418F-71B4-4D18-8FF9-278B3DDA6CBE}"/>
              </a:ext>
            </a:extLst>
          </p:cNvPr>
          <p:cNvCxnSpPr>
            <a:cxnSpLocks/>
          </p:cNvCxnSpPr>
          <p:nvPr/>
        </p:nvCxnSpPr>
        <p:spPr>
          <a:xfrm flipH="1">
            <a:off x="-21760" y="2404808"/>
            <a:ext cx="1224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D1D418F-71B4-4D18-8FF9-278B3DDA6CBE}"/>
              </a:ext>
            </a:extLst>
          </p:cNvPr>
          <p:cNvCxnSpPr>
            <a:cxnSpLocks/>
          </p:cNvCxnSpPr>
          <p:nvPr/>
        </p:nvCxnSpPr>
        <p:spPr>
          <a:xfrm flipH="1">
            <a:off x="3307" y="5455920"/>
            <a:ext cx="1220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A19F925-3E71-48CD-AD9C-4BD6A56EFD66}"/>
              </a:ext>
            </a:extLst>
          </p:cNvPr>
          <p:cNvSpPr/>
          <p:nvPr/>
        </p:nvSpPr>
        <p:spPr>
          <a:xfrm rot="10800000">
            <a:off x="-22158" y="5465594"/>
            <a:ext cx="12214158" cy="144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3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15574" y="5673758"/>
            <a:ext cx="5538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отдел ГКУ ЯО Агентство</a:t>
            </a: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5178059" y="6357756"/>
            <a:ext cx="2282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" t="30183" r="61850" b="19704"/>
          <a:stretch/>
        </p:blipFill>
        <p:spPr bwMode="auto">
          <a:xfrm>
            <a:off x="9289144" y="132044"/>
            <a:ext cx="2340000" cy="201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51825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Овал 72"/>
          <p:cNvSpPr>
            <a:spLocks noChangeAspect="1"/>
          </p:cNvSpPr>
          <p:nvPr/>
        </p:nvSpPr>
        <p:spPr>
          <a:xfrm flipH="1">
            <a:off x="4095831" y="1365245"/>
            <a:ext cx="4473007" cy="4272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2000">
                <a:schemeClr val="bg1">
                  <a:lumMod val="85000"/>
                </a:schemeClr>
              </a:gs>
              <a:gs pos="100000">
                <a:schemeClr val="bg1">
                  <a:alpha val="4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355591" algn="ctr">
              <a:lnSpc>
                <a:spcPct val="90000"/>
              </a:lnSpc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591" algn="ctr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591" algn="ctr">
              <a:lnSpc>
                <a:spcPct val="90000"/>
              </a:lnSpc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591" algn="ctr">
              <a:lnSpc>
                <a:spcPct val="90000"/>
              </a:lnSpc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26D91CDA-EFDC-4F1F-B238-A9E76F9E20DB}"/>
              </a:ext>
            </a:extLst>
          </p:cNvPr>
          <p:cNvSpPr/>
          <p:nvPr/>
        </p:nvSpPr>
        <p:spPr>
          <a:xfrm>
            <a:off x="10128448" y="4730966"/>
            <a:ext cx="1302917" cy="660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92F527BF-CC30-4FB5-9F61-8CFFD54A3FC3}"/>
              </a:ext>
            </a:extLst>
          </p:cNvPr>
          <p:cNvSpPr/>
          <p:nvPr/>
        </p:nvSpPr>
        <p:spPr>
          <a:xfrm>
            <a:off x="10128449" y="4005065"/>
            <a:ext cx="1299137" cy="6604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0D44CBB-37E3-47C8-A009-1AB66A3CBCAF}"/>
              </a:ext>
            </a:extLst>
          </p:cNvPr>
          <p:cNvSpPr/>
          <p:nvPr/>
        </p:nvSpPr>
        <p:spPr>
          <a:xfrm>
            <a:off x="431371" y="1049927"/>
            <a:ext cx="11041227" cy="7048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90000"/>
              </a:lnSpc>
            </a:pPr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мобильного технопарка «Кванториум» </a:t>
            </a:r>
          </a:p>
          <a:p>
            <a:pPr>
              <a:lnSpc>
                <a:spcPct val="90000"/>
              </a:lnSpc>
            </a:pPr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(для детей, проживающих в сельской местности в малых городах)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E4563C-810F-4A47-AAC3-377EA6ADC5BF}"/>
              </a:ext>
            </a:extLst>
          </p:cNvPr>
          <p:cNvSpPr/>
          <p:nvPr/>
        </p:nvSpPr>
        <p:spPr>
          <a:xfrm>
            <a:off x="108412" y="828877"/>
            <a:ext cx="427896" cy="77970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/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</a:rPr>
              <a:t>›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C120010-E42A-402C-B9A3-268C2BE0E917}"/>
              </a:ext>
            </a:extLst>
          </p:cNvPr>
          <p:cNvSpPr/>
          <p:nvPr/>
        </p:nvSpPr>
        <p:spPr>
          <a:xfrm>
            <a:off x="335362" y="1851302"/>
            <a:ext cx="4163303" cy="220059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100" b="1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900" b="1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обильный технопарк «Кванториум» </a:t>
            </a:r>
            <a:r>
              <a:rPr lang="ru-RU" sz="1900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на базе Ярославского</a:t>
            </a:r>
          </a:p>
          <a:p>
            <a:r>
              <a:rPr lang="ru-RU" sz="1900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детского технопарка «Кванториум»</a:t>
            </a:r>
          </a:p>
          <a:p>
            <a:r>
              <a:rPr lang="ru-RU" sz="1900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для детей в </a:t>
            </a:r>
            <a:r>
              <a:rPr lang="ru-RU" sz="1900" b="1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Борисоглебском,</a:t>
            </a:r>
          </a:p>
          <a:p>
            <a:r>
              <a:rPr lang="ru-RU" sz="1900" b="1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Гаврилов-Ямском, Даниловском, Некрасовском, Ростовском,</a:t>
            </a:r>
          </a:p>
          <a:p>
            <a:r>
              <a:rPr lang="ru-RU" sz="1900" b="1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Ярославском МР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1A803FEA-575B-479D-A82E-495AB0E2A769}"/>
              </a:ext>
            </a:extLst>
          </p:cNvPr>
          <p:cNvSpPr/>
          <p:nvPr/>
        </p:nvSpPr>
        <p:spPr>
          <a:xfrm>
            <a:off x="143339" y="1851302"/>
            <a:ext cx="305212" cy="400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dirty="0">
                <a:solidFill>
                  <a:schemeClr val="accent5"/>
                </a:solidFill>
                <a:latin typeface="Arial Black" panose="020B0A04020102020204" pitchFamily="34" charset="0"/>
              </a:rPr>
              <a:t>›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498FBE1-B0EA-4933-A3B0-C0D95471C448}"/>
              </a:ext>
            </a:extLst>
          </p:cNvPr>
          <p:cNvSpPr txBox="1"/>
          <p:nvPr/>
        </p:nvSpPr>
        <p:spPr>
          <a:xfrm>
            <a:off x="10172139" y="5061182"/>
            <a:ext cx="120966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млн. руб.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86AE54F-FFE7-4782-BFC9-D57A04DA0C68}"/>
              </a:ext>
            </a:extLst>
          </p:cNvPr>
          <p:cNvSpPr/>
          <p:nvPr/>
        </p:nvSpPr>
        <p:spPr>
          <a:xfrm>
            <a:off x="10062422" y="4005065"/>
            <a:ext cx="1299384" cy="44627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100" b="1" dirty="0">
                <a:solidFill>
                  <a:srgbClr val="C00000"/>
                </a:solidFill>
              </a:rPr>
              <a:t>16,3</a:t>
            </a:r>
            <a:endParaRPr lang="ru-RU" sz="2100" dirty="0">
              <a:solidFill>
                <a:srgbClr val="C00000"/>
              </a:solidFill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D7EB92E2-40FB-4246-9B72-BDF5E7E6D6ED}"/>
              </a:ext>
            </a:extLst>
          </p:cNvPr>
          <p:cNvSpPr/>
          <p:nvPr/>
        </p:nvSpPr>
        <p:spPr>
          <a:xfrm>
            <a:off x="10366409" y="4773150"/>
            <a:ext cx="723910" cy="446272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11,2</a:t>
            </a:r>
            <a:endParaRPr lang="ru-RU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5DDC428-FD5C-45CC-9911-F35AB12FDF1C}"/>
              </a:ext>
            </a:extLst>
          </p:cNvPr>
          <p:cNvSpPr/>
          <p:nvPr/>
        </p:nvSpPr>
        <p:spPr>
          <a:xfrm>
            <a:off x="10239776" y="4307807"/>
            <a:ext cx="1136811" cy="36933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Calibri"/>
              </a:rPr>
              <a:t>млн. руб.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AB16F097-9A57-43E9-AA29-CFF59AF19654}"/>
              </a:ext>
            </a:extLst>
          </p:cNvPr>
          <p:cNvSpPr/>
          <p:nvPr/>
        </p:nvSpPr>
        <p:spPr>
          <a:xfrm>
            <a:off x="11568608" y="6309321"/>
            <a:ext cx="728403" cy="57451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900" b="1" i="1" dirty="0">
                <a:solidFill>
                  <a:schemeClr val="bg1"/>
                </a:solidFill>
              </a:rPr>
              <a:t>10</a:t>
            </a:r>
            <a:endParaRPr lang="ru-RU" sz="2900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988A4DB7-9789-4723-A685-8946A3794DFD}"/>
              </a:ext>
            </a:extLst>
          </p:cNvPr>
          <p:cNvSpPr/>
          <p:nvPr/>
        </p:nvSpPr>
        <p:spPr>
          <a:xfrm>
            <a:off x="8593634" y="3509908"/>
            <a:ext cx="3598367" cy="3704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tint val="66000"/>
                  <a:satMod val="160000"/>
                </a:schemeClr>
              </a:gs>
              <a:gs pos="50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E5AFFA6-1784-4376-8313-6DF64D658E6B}"/>
              </a:ext>
            </a:extLst>
          </p:cNvPr>
          <p:cNvSpPr/>
          <p:nvPr/>
        </p:nvSpPr>
        <p:spPr>
          <a:xfrm>
            <a:off x="8533558" y="3510497"/>
            <a:ext cx="3322772" cy="4514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Финансовое обеспечение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EC753568-BE5A-409B-B555-94BDBC36B86C}"/>
              </a:ext>
            </a:extLst>
          </p:cNvPr>
          <p:cNvSpPr/>
          <p:nvPr/>
        </p:nvSpPr>
        <p:spPr>
          <a:xfrm>
            <a:off x="9472689" y="5640341"/>
            <a:ext cx="2144952" cy="115415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Aft>
                <a:spcPts val="800"/>
              </a:spcAft>
            </a:pP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10,5 млн. руб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b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на приобретение транспортного средства и ноутбуков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3" name="Picture 2" descr="J:\презентация\МАТЕРИАЛЫ\Иконки\PNG\PNG_icons_basic\icon_basic (12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53" y="5727736"/>
            <a:ext cx="581585" cy="5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Выгнутая вправо стрелка 63"/>
          <p:cNvSpPr/>
          <p:nvPr/>
        </p:nvSpPr>
        <p:spPr>
          <a:xfrm>
            <a:off x="11521631" y="5291684"/>
            <a:ext cx="540764" cy="724569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5517727-8EDB-43AA-94EE-6C440B7F9D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t="11287" r="2803" b="12796"/>
          <a:stretch/>
        </p:blipFill>
        <p:spPr>
          <a:xfrm>
            <a:off x="8892183" y="1743485"/>
            <a:ext cx="1675024" cy="89867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C33A5199-CFDA-4E50-BCD9-BBB7C85867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27" y="1698560"/>
            <a:ext cx="1249213" cy="1107701"/>
          </a:xfrm>
          <a:prstGeom prst="rect">
            <a:avLst/>
          </a:prstGeom>
        </p:spPr>
      </p:pic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07F9A86A-B30C-4D37-8020-BC116C917AFC}"/>
              </a:ext>
            </a:extLst>
          </p:cNvPr>
          <p:cNvSpPr/>
          <p:nvPr/>
        </p:nvSpPr>
        <p:spPr>
          <a:xfrm>
            <a:off x="8611112" y="4005065"/>
            <a:ext cx="1402491" cy="6604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20FCCAC6-2B6F-4E66-8424-2B5EF58CDFF8}"/>
              </a:ext>
            </a:extLst>
          </p:cNvPr>
          <p:cNvSpPr/>
          <p:nvPr/>
        </p:nvSpPr>
        <p:spPr>
          <a:xfrm>
            <a:off x="8607595" y="4773844"/>
            <a:ext cx="1406008" cy="6450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C313FA6D-2ED0-4174-9871-4DACA965E2D0}"/>
              </a:ext>
            </a:extLst>
          </p:cNvPr>
          <p:cNvSpPr/>
          <p:nvPr/>
        </p:nvSpPr>
        <p:spPr>
          <a:xfrm>
            <a:off x="8496267" y="4005065"/>
            <a:ext cx="1613347" cy="656591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</a:rPr>
              <a:t>федеральный</a:t>
            </a:r>
          </a:p>
          <a:p>
            <a:pPr algn="ctr"/>
            <a:r>
              <a:rPr lang="ru-RU" sz="1700" b="1" dirty="0">
                <a:solidFill>
                  <a:schemeClr val="bg1"/>
                </a:solidFill>
              </a:rPr>
              <a:t>бюджет 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E4CB82BE-CDBB-49D2-8B1F-D86F38C81657}"/>
              </a:ext>
            </a:extLst>
          </p:cNvPr>
          <p:cNvSpPr/>
          <p:nvPr/>
        </p:nvSpPr>
        <p:spPr>
          <a:xfrm>
            <a:off x="8688288" y="4788634"/>
            <a:ext cx="1281461" cy="65659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/>
            <a:r>
              <a:rPr lang="ru-RU" sz="1700" b="1" dirty="0">
                <a:solidFill>
                  <a:prstClr val="white"/>
                </a:solidFill>
                <a:latin typeface="Calibri"/>
              </a:rPr>
              <a:t>областной</a:t>
            </a:r>
          </a:p>
          <a:p>
            <a:pPr lvl="0" algn="ctr"/>
            <a:r>
              <a:rPr lang="ru-RU" sz="1700" b="1" dirty="0">
                <a:solidFill>
                  <a:prstClr val="white"/>
                </a:solidFill>
                <a:latin typeface="Calibri"/>
              </a:rPr>
              <a:t>бюджет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0E52B8ED-17C3-4300-96F8-AFBABF1B9E68}"/>
              </a:ext>
            </a:extLst>
          </p:cNvPr>
          <p:cNvCxnSpPr/>
          <p:nvPr/>
        </p:nvCxnSpPr>
        <p:spPr>
          <a:xfrm>
            <a:off x="7139981" y="21292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12" descr="https://ygk.edu.yar.ru/pages/kvantorium/promrobokvantum_w150_h152.JPG">
            <a:extLst>
              <a:ext uri="{FF2B5EF4-FFF2-40B4-BE49-F238E27FC236}">
                <a16:creationId xmlns:a16="http://schemas.microsoft.com/office/drawing/2014/main" id="{DD24F1F2-A683-4F10-8C7E-6A69D9C33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86" y="2001347"/>
            <a:ext cx="639472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https://ygk.edu.yar.ru/pages/kvantorium/promdizaynkvantum_w150_h144.JPG">
            <a:extLst>
              <a:ext uri="{FF2B5EF4-FFF2-40B4-BE49-F238E27FC236}">
                <a16:creationId xmlns:a16="http://schemas.microsoft.com/office/drawing/2014/main" id="{3A261F34-77DC-4F5A-80EC-63CF3078C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000" y="2001347"/>
            <a:ext cx="675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0FB62D5-EE9F-4DBD-8E38-732B01BCE0DA}"/>
              </a:ext>
            </a:extLst>
          </p:cNvPr>
          <p:cNvSpPr/>
          <p:nvPr/>
        </p:nvSpPr>
        <p:spPr>
          <a:xfrm>
            <a:off x="4526470" y="2559871"/>
            <a:ext cx="2351605" cy="67710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ПРОМРОБОКВАНТУМ /</a:t>
            </a:r>
          </a:p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ПРОМЫШЛЕННЫЙ</a:t>
            </a:r>
          </a:p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ДИЗАЙН</a:t>
            </a:r>
          </a:p>
        </p:txBody>
      </p:sp>
      <p:pic>
        <p:nvPicPr>
          <p:cNvPr id="69" name="Picture 10" descr="https://ygk.edu.yar.ru/pages/kvantorium/it_kvantum_w150_h141.JPG">
            <a:extLst>
              <a:ext uri="{FF2B5EF4-FFF2-40B4-BE49-F238E27FC236}">
                <a16:creationId xmlns:a16="http://schemas.microsoft.com/office/drawing/2014/main" id="{D40E6AC4-2A18-4EA2-90F6-B22956927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40" y="3269985"/>
            <a:ext cx="68936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https://ygk.edu.yar.ru/pages/kvantorium/vr_ar_kvantum_w150_h145.JPG">
            <a:extLst>
              <a:ext uri="{FF2B5EF4-FFF2-40B4-BE49-F238E27FC236}">
                <a16:creationId xmlns:a16="http://schemas.microsoft.com/office/drawing/2014/main" id="{7EFD8FE8-B7AE-4DCC-B195-F7FF9B08F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76" y="3293316"/>
            <a:ext cx="67033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601FB8BA-00FF-4C54-81C2-2B6F57086D55}"/>
              </a:ext>
            </a:extLst>
          </p:cNvPr>
          <p:cNvSpPr/>
          <p:nvPr/>
        </p:nvSpPr>
        <p:spPr>
          <a:xfrm>
            <a:off x="4613510" y="3880994"/>
            <a:ext cx="1644759" cy="73866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/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IT-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КВАНТУМ /</a:t>
            </a:r>
          </a:p>
          <a:p>
            <a:pPr lvl="0"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ВИРТУАЛЬНАЯ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0" algn="ctr"/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РЕАЛЬНОСТЬ</a:t>
            </a:r>
            <a:endParaRPr lang="ru-RU" sz="1300" dirty="0"/>
          </a:p>
        </p:txBody>
      </p:sp>
      <p:pic>
        <p:nvPicPr>
          <p:cNvPr id="79" name="Picture 8" descr="https://ygk.edu.yar.ru/pages/kvantorium/geokvantum_w150_h147.JPG">
            <a:extLst>
              <a:ext uri="{FF2B5EF4-FFF2-40B4-BE49-F238E27FC236}">
                <a16:creationId xmlns:a16="http://schemas.microsoft.com/office/drawing/2014/main" id="{00E83B5A-C16F-4E01-80BB-9C74389F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31" y="1988840"/>
            <a:ext cx="66123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4D500FCF-0F51-4494-B112-3F0D9F893191}"/>
              </a:ext>
            </a:extLst>
          </p:cNvPr>
          <p:cNvSpPr/>
          <p:nvPr/>
        </p:nvSpPr>
        <p:spPr>
          <a:xfrm>
            <a:off x="6511722" y="2660665"/>
            <a:ext cx="1792523" cy="51296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АЭРО / ГЕОИНФОРМАТИК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</a:t>
            </a:r>
            <a:endParaRPr lang="ru-RU" sz="1300" dirty="0"/>
          </a:p>
        </p:txBody>
      </p:sp>
      <p:pic>
        <p:nvPicPr>
          <p:cNvPr id="81" name="Picture 16" descr="https://ygk.edu.yar.ru/pages/kvantorium/haytek_w150_h141.JPG">
            <a:extLst>
              <a:ext uri="{FF2B5EF4-FFF2-40B4-BE49-F238E27FC236}">
                <a16:creationId xmlns:a16="http://schemas.microsoft.com/office/drawing/2014/main" id="{F10EC69A-BD95-412C-B989-D5D6FE87E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19" y="3310951"/>
            <a:ext cx="68936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FC8935A-2F46-4BBD-B344-73E1ABE47ED5}"/>
              </a:ext>
            </a:extLst>
          </p:cNvPr>
          <p:cNvSpPr/>
          <p:nvPr/>
        </p:nvSpPr>
        <p:spPr>
          <a:xfrm>
            <a:off x="6329790" y="3919539"/>
            <a:ext cx="1272628" cy="3282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/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ХАЙТЕК</a:t>
            </a:r>
            <a:endParaRPr lang="ru-RU" sz="1300" dirty="0"/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06610D2-3622-4696-8FC1-A74A9D5395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08" y="2013998"/>
            <a:ext cx="620316" cy="648000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>
            <a:cxnSpLocks/>
          </p:cNvCxnSpPr>
          <p:nvPr/>
        </p:nvCxnSpPr>
        <p:spPr>
          <a:xfrm>
            <a:off x="8820641" y="2274624"/>
            <a:ext cx="18375" cy="69266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cxnSpLocks/>
          </p:cNvCxnSpPr>
          <p:nvPr/>
        </p:nvCxnSpPr>
        <p:spPr>
          <a:xfrm>
            <a:off x="11930585" y="1581960"/>
            <a:ext cx="18375" cy="69266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cxnSpLocks/>
          </p:cNvCxnSpPr>
          <p:nvPr/>
        </p:nvCxnSpPr>
        <p:spPr>
          <a:xfrm>
            <a:off x="11147339" y="1595163"/>
            <a:ext cx="77279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cxnSpLocks/>
          </p:cNvCxnSpPr>
          <p:nvPr/>
        </p:nvCxnSpPr>
        <p:spPr>
          <a:xfrm>
            <a:off x="8834309" y="2988529"/>
            <a:ext cx="77279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4730DED-EFF1-4A58-9EA1-C25169388C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4581129"/>
            <a:ext cx="7622264" cy="2127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56" name="Прямоугольник с двумя вырезанными противолежащими углами 42"/>
          <p:cNvSpPr/>
          <p:nvPr/>
        </p:nvSpPr>
        <p:spPr>
          <a:xfrm>
            <a:off x="1080206" y="14514"/>
            <a:ext cx="11088000" cy="828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>
              <a:solidFill>
                <a:srgbClr val="934677"/>
              </a:solidFill>
            </a:endParaRPr>
          </a:p>
        </p:txBody>
      </p:sp>
      <p:sp>
        <p:nvSpPr>
          <p:cNvPr id="70" name="Прямоугольник с двумя вырезанными противолежащими углами 42"/>
          <p:cNvSpPr/>
          <p:nvPr/>
        </p:nvSpPr>
        <p:spPr>
          <a:xfrm>
            <a:off x="1105996" y="-7634"/>
            <a:ext cx="11088000" cy="79521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75" name="Прямоугольник с двумя вырезанными противолежащими углами 42"/>
          <p:cNvSpPr/>
          <p:nvPr/>
        </p:nvSpPr>
        <p:spPr>
          <a:xfrm>
            <a:off x="1062854" y="-28080"/>
            <a:ext cx="11124000" cy="756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76" name="TextBox 75"/>
          <p:cNvSpPr txBox="1"/>
          <p:nvPr/>
        </p:nvSpPr>
        <p:spPr>
          <a:xfrm>
            <a:off x="1148148" y="-28513"/>
            <a:ext cx="11039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ПРОЕКТ «УСПЕХ  КАЖДОГО РЕБЕНКА»</a:t>
            </a:r>
          </a:p>
        </p:txBody>
      </p:sp>
      <p:sp>
        <p:nvSpPr>
          <p:cNvPr id="77" name="Блок-схема: задержка 76"/>
          <p:cNvSpPr/>
          <p:nvPr/>
        </p:nvSpPr>
        <p:spPr>
          <a:xfrm flipH="1">
            <a:off x="11617640" y="6448989"/>
            <a:ext cx="576000" cy="432000"/>
          </a:xfrm>
          <a:prstGeom prst="flowChartDelay">
            <a:avLst/>
          </a:prstGeom>
          <a:solidFill>
            <a:srgbClr val="EDBA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5" b="1" dirty="0">
                <a:solidFill>
                  <a:srgbClr val="93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22060" r="89724" b="70364"/>
          <a:stretch/>
        </p:blipFill>
        <p:spPr bwMode="auto">
          <a:xfrm>
            <a:off x="90760" y="29543"/>
            <a:ext cx="900112" cy="87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15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https://criptoblog.ru/wp-content/uploads/2019/08/3-instrume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274" y="1666868"/>
            <a:ext cx="1791779" cy="17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7F9A86A-B30C-4D37-8020-BC116C917AFC}"/>
              </a:ext>
            </a:extLst>
          </p:cNvPr>
          <p:cNvSpPr/>
          <p:nvPr/>
        </p:nvSpPr>
        <p:spPr>
          <a:xfrm>
            <a:off x="698604" y="4194324"/>
            <a:ext cx="1605672" cy="6604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92F527BF-CC30-4FB5-9F61-8CFFD54A3FC3}"/>
              </a:ext>
            </a:extLst>
          </p:cNvPr>
          <p:cNvSpPr/>
          <p:nvPr/>
        </p:nvSpPr>
        <p:spPr>
          <a:xfrm>
            <a:off x="2375133" y="4184873"/>
            <a:ext cx="1299137" cy="6604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0D44CBB-37E3-47C8-A009-1AB66A3CBCAF}"/>
              </a:ext>
            </a:extLst>
          </p:cNvPr>
          <p:cNvSpPr/>
          <p:nvPr/>
        </p:nvSpPr>
        <p:spPr>
          <a:xfrm>
            <a:off x="431371" y="1020899"/>
            <a:ext cx="11041227" cy="7048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90000"/>
              </a:lnSpc>
            </a:pPr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новых мест в образовательных организациях различных типов для реализации дополнительных общеразвивающих программ всех направленностей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E4563C-810F-4A47-AAC3-377EA6ADC5BF}"/>
              </a:ext>
            </a:extLst>
          </p:cNvPr>
          <p:cNvSpPr/>
          <p:nvPr/>
        </p:nvSpPr>
        <p:spPr>
          <a:xfrm>
            <a:off x="64870" y="712765"/>
            <a:ext cx="477048" cy="95410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/>
            <a:r>
              <a:rPr lang="ru-RU" sz="5400" dirty="0">
                <a:solidFill>
                  <a:srgbClr val="C00000"/>
                </a:solidFill>
                <a:latin typeface="Arial Black" panose="020B0A04020102020204" pitchFamily="34" charset="0"/>
              </a:rPr>
              <a:t>›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C120010-E42A-402C-B9A3-268C2BE0E917}"/>
              </a:ext>
            </a:extLst>
          </p:cNvPr>
          <p:cNvSpPr/>
          <p:nvPr/>
        </p:nvSpPr>
        <p:spPr>
          <a:xfrm>
            <a:off x="467500" y="2145386"/>
            <a:ext cx="4759152" cy="76943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100" b="1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6 направленностей дополнительного образования </a:t>
            </a:r>
            <a:endParaRPr lang="ru-RU" sz="1900" b="1" i="1" dirty="0">
              <a:solidFill>
                <a:srgbClr val="0028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1A803FEA-575B-479D-A82E-495AB0E2A769}"/>
              </a:ext>
            </a:extLst>
          </p:cNvPr>
          <p:cNvSpPr/>
          <p:nvPr/>
        </p:nvSpPr>
        <p:spPr>
          <a:xfrm>
            <a:off x="172745" y="2085011"/>
            <a:ext cx="305212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Arial Black" panose="020B0A04020102020204" pitchFamily="34" charset="0"/>
              </a:rPr>
              <a:t>›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86AE54F-FFE7-4782-BFC9-D57A04DA0C68}"/>
              </a:ext>
            </a:extLst>
          </p:cNvPr>
          <p:cNvSpPr/>
          <p:nvPr/>
        </p:nvSpPr>
        <p:spPr>
          <a:xfrm>
            <a:off x="2387387" y="4213520"/>
            <a:ext cx="1299384" cy="400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29,9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5DDC428-FD5C-45CC-9911-F35AB12FDF1C}"/>
              </a:ext>
            </a:extLst>
          </p:cNvPr>
          <p:cNvSpPr/>
          <p:nvPr/>
        </p:nvSpPr>
        <p:spPr>
          <a:xfrm>
            <a:off x="2462872" y="4487615"/>
            <a:ext cx="1136811" cy="33855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Calibri"/>
              </a:rPr>
              <a:t>млн. руб.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AB16F097-9A57-43E9-AA29-CFF59AF19654}"/>
              </a:ext>
            </a:extLst>
          </p:cNvPr>
          <p:cNvSpPr/>
          <p:nvPr/>
        </p:nvSpPr>
        <p:spPr>
          <a:xfrm>
            <a:off x="11568608" y="6309321"/>
            <a:ext cx="728403" cy="57451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900" b="1" i="1" dirty="0">
                <a:solidFill>
                  <a:schemeClr val="bg1"/>
                </a:solidFill>
              </a:rPr>
              <a:t>10</a:t>
            </a:r>
            <a:endParaRPr lang="ru-RU" sz="2900" dirty="0">
              <a:solidFill>
                <a:schemeClr val="bg1"/>
              </a:solidFill>
            </a:endParaRPr>
          </a:p>
        </p:txBody>
      </p:sp>
      <p:pic>
        <p:nvPicPr>
          <p:cNvPr id="63" name="Picture 2" descr="J:\презентация\МАТЕРИАЛЫ\Иконки\PNG\PNG_icons_basic\icon_basic (12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" y="4194324"/>
            <a:ext cx="581585" cy="5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0E52B8ED-17C3-4300-96F8-AFBABF1B9E68}"/>
              </a:ext>
            </a:extLst>
          </p:cNvPr>
          <p:cNvCxnSpPr/>
          <p:nvPr/>
        </p:nvCxnSpPr>
        <p:spPr>
          <a:xfrm>
            <a:off x="7139981" y="21292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с двумя вырезанными противолежащими углами 42"/>
          <p:cNvSpPr/>
          <p:nvPr/>
        </p:nvSpPr>
        <p:spPr>
          <a:xfrm>
            <a:off x="1094720" y="14514"/>
            <a:ext cx="11088000" cy="828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>
              <a:solidFill>
                <a:srgbClr val="934677"/>
              </a:solidFill>
            </a:endParaRPr>
          </a:p>
        </p:txBody>
      </p:sp>
      <p:sp>
        <p:nvSpPr>
          <p:cNvPr id="70" name="Прямоугольник с двумя вырезанными противолежащими углами 42"/>
          <p:cNvSpPr/>
          <p:nvPr/>
        </p:nvSpPr>
        <p:spPr>
          <a:xfrm>
            <a:off x="1120510" y="-7634"/>
            <a:ext cx="11088000" cy="79521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75" name="Прямоугольник с двумя вырезанными противолежащими углами 42"/>
          <p:cNvSpPr/>
          <p:nvPr/>
        </p:nvSpPr>
        <p:spPr>
          <a:xfrm>
            <a:off x="1120910" y="-28080"/>
            <a:ext cx="11088000" cy="756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76" name="TextBox 75"/>
          <p:cNvSpPr txBox="1"/>
          <p:nvPr/>
        </p:nvSpPr>
        <p:spPr>
          <a:xfrm>
            <a:off x="1148148" y="515"/>
            <a:ext cx="11039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ПРОЕКТ «УСПЕХ  КАЖДОГО РЕБЕНКА»</a:t>
            </a:r>
          </a:p>
        </p:txBody>
      </p:sp>
      <p:sp>
        <p:nvSpPr>
          <p:cNvPr id="77" name="Блок-схема: задержка 76"/>
          <p:cNvSpPr/>
          <p:nvPr/>
        </p:nvSpPr>
        <p:spPr>
          <a:xfrm flipH="1">
            <a:off x="11617640" y="6448989"/>
            <a:ext cx="576000" cy="432000"/>
          </a:xfrm>
          <a:prstGeom prst="flowChartDelay">
            <a:avLst/>
          </a:prstGeom>
          <a:solidFill>
            <a:srgbClr val="EDBA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b="1" dirty="0">
              <a:solidFill>
                <a:srgbClr val="93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0C120010-E42A-402C-B9A3-268C2BE0E917}"/>
              </a:ext>
            </a:extLst>
          </p:cNvPr>
          <p:cNvSpPr/>
          <p:nvPr/>
        </p:nvSpPr>
        <p:spPr>
          <a:xfrm>
            <a:off x="506607" y="1727936"/>
            <a:ext cx="4798363" cy="44627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100" b="1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41 образовательная организация</a:t>
            </a:r>
            <a:endParaRPr lang="ru-RU" sz="1900" b="1" i="1" dirty="0">
              <a:solidFill>
                <a:srgbClr val="0028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0C120010-E42A-402C-B9A3-268C2BE0E917}"/>
              </a:ext>
            </a:extLst>
          </p:cNvPr>
          <p:cNvSpPr/>
          <p:nvPr/>
        </p:nvSpPr>
        <p:spPr>
          <a:xfrm>
            <a:off x="487762" y="2931213"/>
            <a:ext cx="4759152" cy="76943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100" b="1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4485 новых мест дополнительного образования</a:t>
            </a:r>
            <a:endParaRPr lang="ru-RU" sz="1900" b="1" i="1" dirty="0">
              <a:solidFill>
                <a:srgbClr val="0028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1A803FEA-575B-479D-A82E-495AB0E2A769}"/>
              </a:ext>
            </a:extLst>
          </p:cNvPr>
          <p:cNvSpPr/>
          <p:nvPr/>
        </p:nvSpPr>
        <p:spPr>
          <a:xfrm>
            <a:off x="162288" y="1637593"/>
            <a:ext cx="305212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Arial Black" panose="020B0A04020102020204" pitchFamily="34" charset="0"/>
              </a:rPr>
              <a:t>›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A803FEA-575B-479D-A82E-495AB0E2A769}"/>
              </a:ext>
            </a:extLst>
          </p:cNvPr>
          <p:cNvSpPr/>
          <p:nvPr/>
        </p:nvSpPr>
        <p:spPr>
          <a:xfrm>
            <a:off x="176844" y="2819167"/>
            <a:ext cx="305212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Arial Black" panose="020B0A04020102020204" pitchFamily="34" charset="0"/>
              </a:rPr>
              <a:t>›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22060" r="89724" b="70364"/>
          <a:stretch/>
        </p:blipFill>
        <p:spPr bwMode="auto">
          <a:xfrm>
            <a:off x="134302" y="29543"/>
            <a:ext cx="900112" cy="87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6" t="23621" r="35693" b="17882"/>
          <a:stretch/>
        </p:blipFill>
        <p:spPr bwMode="auto">
          <a:xfrm>
            <a:off x="52170" y="5160083"/>
            <a:ext cx="1368000" cy="150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9" t="19390" r="38775" b="10625"/>
          <a:stretch/>
        </p:blipFill>
        <p:spPr bwMode="auto">
          <a:xfrm>
            <a:off x="1629770" y="5255330"/>
            <a:ext cx="1476000" cy="14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9" t="13891" r="33797" b="14236"/>
          <a:stretch/>
        </p:blipFill>
        <p:spPr bwMode="auto">
          <a:xfrm>
            <a:off x="3246164" y="5141973"/>
            <a:ext cx="1944000" cy="153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15442" r="33504" b="16936"/>
          <a:stretch/>
        </p:blipFill>
        <p:spPr bwMode="auto">
          <a:xfrm>
            <a:off x="5384799" y="5242630"/>
            <a:ext cx="1944000" cy="143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8" t="23437" r="28625" b="13020"/>
          <a:stretch/>
        </p:blipFill>
        <p:spPr bwMode="auto">
          <a:xfrm>
            <a:off x="7587915" y="5291862"/>
            <a:ext cx="1332000" cy="139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4" t="26746" r="30650" b="10625"/>
          <a:stretch/>
        </p:blipFill>
        <p:spPr bwMode="auto">
          <a:xfrm>
            <a:off x="9270999" y="5295050"/>
            <a:ext cx="1188000" cy="142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19976" r="32545" b="19206"/>
          <a:stretch/>
        </p:blipFill>
        <p:spPr bwMode="auto">
          <a:xfrm>
            <a:off x="10835323" y="5392219"/>
            <a:ext cx="1116000" cy="134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1490070" y="5170956"/>
            <a:ext cx="0" cy="16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86834" y="5167337"/>
            <a:ext cx="0" cy="16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258849" y="5167337"/>
            <a:ext cx="0" cy="16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459070" y="5170956"/>
            <a:ext cx="0" cy="16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033870" y="5175645"/>
            <a:ext cx="0" cy="16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0646770" y="5158417"/>
            <a:ext cx="0" cy="16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88A4DB7-9789-4723-A685-8946A3794DFD}"/>
              </a:ext>
            </a:extLst>
          </p:cNvPr>
          <p:cNvSpPr/>
          <p:nvPr/>
        </p:nvSpPr>
        <p:spPr>
          <a:xfrm>
            <a:off x="1720" y="3720572"/>
            <a:ext cx="5840280" cy="3704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>
              <a:spcAft>
                <a:spcPts val="6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Финансовое обеспечение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C313FA6D-2ED0-4174-9871-4DACA965E2D0}"/>
              </a:ext>
            </a:extLst>
          </p:cNvPr>
          <p:cNvSpPr/>
          <p:nvPr/>
        </p:nvSpPr>
        <p:spPr>
          <a:xfrm>
            <a:off x="647804" y="4222973"/>
            <a:ext cx="1605672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приобретение 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оборудования</a:t>
            </a:r>
          </a:p>
        </p:txBody>
      </p:sp>
      <p:pic>
        <p:nvPicPr>
          <p:cNvPr id="42" name="Picture 2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7090" r="36744" b="-3976"/>
          <a:stretch/>
        </p:blipFill>
        <p:spPr bwMode="auto">
          <a:xfrm>
            <a:off x="3729083" y="4170219"/>
            <a:ext cx="234123" cy="7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кругленный прямоугольник 44"/>
          <p:cNvSpPr/>
          <p:nvPr/>
        </p:nvSpPr>
        <p:spPr>
          <a:xfrm>
            <a:off x="4065764" y="4244047"/>
            <a:ext cx="1776236" cy="60313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rgbClr val="003366"/>
                </a:solidFill>
              </a:rPr>
              <a:t>централизованная закупка ГКУ ЯО Агентство</a:t>
            </a:r>
          </a:p>
        </p:txBody>
      </p:sp>
      <p:sp>
        <p:nvSpPr>
          <p:cNvPr id="2" name="AutoShape 10" descr="https://cdn1-img.robotbaza.ru/images/products/1/303/248799535/9641_%D0%94%D0%BE%D0%BF._%D0%BD%D0%B0%D0%B1%D0%BE%D1%80_%D0%9F%D0%BD%D0%B5%D0%B2%D0%BC%D0%B0%D1%82%D0%B8%D0%BA%D0%B0_%D0%BC%D0%BE%D0%B4%D0%B5%D0%BB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2" descr="https://cdn1-img.robotbaza.ru/images/products/1/303/248799535/9641_%D0%94%D0%BE%D0%BF._%D0%BD%D0%B0%D0%B1%D0%BE%D1%80_%D0%9F%D0%BD%D0%B5%D0%B2%D0%BC%D0%B0%D1%82%D0%B8%D0%BA%D0%B0_%D0%BC%D0%BE%D0%B4%D0%B5%D0%BB%D1%8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4" descr="https://cdn1-img.robotbaza.ru/images/products/1/303/248799535/9641_%D0%94%D0%BE%D0%BF._%D0%BD%D0%B0%D0%B1%D0%BE%D1%80_%D0%9F%D0%BD%D0%B5%D0%B2%D0%BC%D0%B0%D1%82%D0%B8%D0%BA%D0%B0_%D0%BC%D0%BE%D0%B4%D0%B5%D0%BB%D1%8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7" descr="https://guru-st.ru/userfiles/news/big/1455_snaryazhenie-dlya-sportivn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62" y="2795609"/>
            <a:ext cx="2670211" cy="1792088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0" name="Прямая соединительная линия 49"/>
          <p:cNvCxnSpPr/>
          <p:nvPr/>
        </p:nvCxnSpPr>
        <p:spPr>
          <a:xfrm flipH="1">
            <a:off x="14071" y="5081056"/>
            <a:ext cx="121686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853176"/>
            <a:ext cx="1836000" cy="1694768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99" y="3154720"/>
            <a:ext cx="2352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077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7F9A86A-B30C-4D37-8020-BC116C917AFC}"/>
              </a:ext>
            </a:extLst>
          </p:cNvPr>
          <p:cNvSpPr/>
          <p:nvPr/>
        </p:nvSpPr>
        <p:spPr>
          <a:xfrm>
            <a:off x="698604" y="5502424"/>
            <a:ext cx="1764268" cy="8061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92F527BF-CC30-4FB5-9F61-8CFFD54A3FC3}"/>
              </a:ext>
            </a:extLst>
          </p:cNvPr>
          <p:cNvSpPr/>
          <p:nvPr/>
        </p:nvSpPr>
        <p:spPr>
          <a:xfrm>
            <a:off x="2527534" y="5492973"/>
            <a:ext cx="966214" cy="8156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0D44CBB-37E3-47C8-A009-1AB66A3CBCAF}"/>
              </a:ext>
            </a:extLst>
          </p:cNvPr>
          <p:cNvSpPr/>
          <p:nvPr/>
        </p:nvSpPr>
        <p:spPr>
          <a:xfrm>
            <a:off x="315101" y="1020899"/>
            <a:ext cx="5552858" cy="169276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7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услуг психолого-педагогической и консультативной помощи родителям (законным попечителям) детей, а также оказание поддержки гражданам, желающим принять на воспитание в свои семьи детей, оставшихся без попечения родителей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E4563C-810F-4A47-AAC3-377EA6ADC5BF}"/>
              </a:ext>
            </a:extLst>
          </p:cNvPr>
          <p:cNvSpPr/>
          <p:nvPr/>
        </p:nvSpPr>
        <p:spPr>
          <a:xfrm>
            <a:off x="-36730" y="712765"/>
            <a:ext cx="477048" cy="95410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/>
            <a:r>
              <a:rPr lang="ru-RU" sz="5400" dirty="0">
                <a:solidFill>
                  <a:srgbClr val="C00000"/>
                </a:solidFill>
                <a:latin typeface="Arial Black" panose="020B0A04020102020204" pitchFamily="34" charset="0"/>
              </a:rPr>
              <a:t>›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86AE54F-FFE7-4782-BFC9-D57A04DA0C68}"/>
              </a:ext>
            </a:extLst>
          </p:cNvPr>
          <p:cNvSpPr/>
          <p:nvPr/>
        </p:nvSpPr>
        <p:spPr>
          <a:xfrm>
            <a:off x="2387387" y="5521620"/>
            <a:ext cx="1299384" cy="400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12,9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5DDC428-FD5C-45CC-9911-F35AB12FDF1C}"/>
              </a:ext>
            </a:extLst>
          </p:cNvPr>
          <p:cNvSpPr/>
          <p:nvPr/>
        </p:nvSpPr>
        <p:spPr>
          <a:xfrm>
            <a:off x="2462872" y="5795715"/>
            <a:ext cx="1136811" cy="33855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Calibri"/>
              </a:rPr>
              <a:t>млн. руб.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AB16F097-9A57-43E9-AA29-CFF59AF19654}"/>
              </a:ext>
            </a:extLst>
          </p:cNvPr>
          <p:cNvSpPr/>
          <p:nvPr/>
        </p:nvSpPr>
        <p:spPr>
          <a:xfrm>
            <a:off x="11568608" y="6309321"/>
            <a:ext cx="728403" cy="57451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900" b="1" i="1" dirty="0">
                <a:solidFill>
                  <a:schemeClr val="bg1"/>
                </a:solidFill>
              </a:rPr>
              <a:t>10</a:t>
            </a:r>
            <a:endParaRPr lang="ru-RU" sz="2900" dirty="0">
              <a:solidFill>
                <a:schemeClr val="bg1"/>
              </a:solidFill>
            </a:endParaRPr>
          </a:p>
        </p:txBody>
      </p:sp>
      <p:pic>
        <p:nvPicPr>
          <p:cNvPr id="63" name="Picture 2" descr="J:\презентация\МАТЕРИАЛЫ\Иконки\PNG\PNG_icons_basic\icon_basic (12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" y="5502424"/>
            <a:ext cx="581585" cy="5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0E52B8ED-17C3-4300-96F8-AFBABF1B9E68}"/>
              </a:ext>
            </a:extLst>
          </p:cNvPr>
          <p:cNvCxnSpPr/>
          <p:nvPr/>
        </p:nvCxnSpPr>
        <p:spPr>
          <a:xfrm>
            <a:off x="7139981" y="21292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с двумя вырезанными противолежащими углами 42"/>
          <p:cNvSpPr/>
          <p:nvPr/>
        </p:nvSpPr>
        <p:spPr>
          <a:xfrm>
            <a:off x="967720" y="14514"/>
            <a:ext cx="5052639" cy="882991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  <a:gd name="connsiteX0" fmla="*/ 0 w 9746893"/>
              <a:gd name="connsiteY0" fmla="*/ 8773 h 1223100"/>
              <a:gd name="connsiteX1" fmla="*/ 9741700 w 9746893"/>
              <a:gd name="connsiteY1" fmla="*/ 0 h 1223100"/>
              <a:gd name="connsiteX2" fmla="*/ 9745585 w 9746893"/>
              <a:gd name="connsiteY2" fmla="*/ 1196794 h 1223100"/>
              <a:gd name="connsiteX3" fmla="*/ 2217229 w 9746893"/>
              <a:gd name="connsiteY3" fmla="*/ 1223100 h 1223100"/>
              <a:gd name="connsiteX4" fmla="*/ 0 w 9746893"/>
              <a:gd name="connsiteY4" fmla="*/ 336456 h 1223100"/>
              <a:gd name="connsiteX5" fmla="*/ 0 w 9746893"/>
              <a:gd name="connsiteY5" fmla="*/ 8773 h 122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223100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2217229" y="1223100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>
              <a:solidFill>
                <a:srgbClr val="934677"/>
              </a:solidFill>
            </a:endParaRPr>
          </a:p>
        </p:txBody>
      </p:sp>
      <p:sp>
        <p:nvSpPr>
          <p:cNvPr id="70" name="Прямоугольник с двумя вырезанными противолежащими углами 42"/>
          <p:cNvSpPr/>
          <p:nvPr/>
        </p:nvSpPr>
        <p:spPr>
          <a:xfrm>
            <a:off x="993510" y="-7634"/>
            <a:ext cx="5236289" cy="814711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  <a:gd name="connsiteX0" fmla="*/ 0 w 9746893"/>
              <a:gd name="connsiteY0" fmla="*/ 8773 h 1226143"/>
              <a:gd name="connsiteX1" fmla="*/ 9741700 w 9746893"/>
              <a:gd name="connsiteY1" fmla="*/ 0 h 1226143"/>
              <a:gd name="connsiteX2" fmla="*/ 9745585 w 9746893"/>
              <a:gd name="connsiteY2" fmla="*/ 1196794 h 1226143"/>
              <a:gd name="connsiteX3" fmla="*/ 2339369 w 9746893"/>
              <a:gd name="connsiteY3" fmla="*/ 1226143 h 1226143"/>
              <a:gd name="connsiteX4" fmla="*/ 0 w 9746893"/>
              <a:gd name="connsiteY4" fmla="*/ 336456 h 1226143"/>
              <a:gd name="connsiteX5" fmla="*/ 0 w 9746893"/>
              <a:gd name="connsiteY5" fmla="*/ 8773 h 122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226143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2339369" y="1226143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75" name="Прямоугольник с двумя вырезанными противолежащими углами 42"/>
          <p:cNvSpPr/>
          <p:nvPr/>
        </p:nvSpPr>
        <p:spPr>
          <a:xfrm>
            <a:off x="993911" y="-28080"/>
            <a:ext cx="5026448" cy="756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2315798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2315798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76" name="TextBox 75"/>
          <p:cNvSpPr txBox="1"/>
          <p:nvPr/>
        </p:nvSpPr>
        <p:spPr>
          <a:xfrm>
            <a:off x="1219201" y="-41801"/>
            <a:ext cx="4851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ПРОЕКТ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«ПОДДЕРЖКА СЕМЕЙ, ИМЕЮЩИХ ДЕТЕЙ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77" name="Блок-схема: задержка 76"/>
          <p:cNvSpPr/>
          <p:nvPr/>
        </p:nvSpPr>
        <p:spPr>
          <a:xfrm flipH="1">
            <a:off x="11617640" y="6448989"/>
            <a:ext cx="576000" cy="432000"/>
          </a:xfrm>
          <a:prstGeom prst="flowChartDelay">
            <a:avLst/>
          </a:prstGeom>
          <a:solidFill>
            <a:srgbClr val="EDBA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5" b="1" dirty="0">
                <a:solidFill>
                  <a:srgbClr val="93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0C120010-E42A-402C-B9A3-268C2BE0E917}"/>
              </a:ext>
            </a:extLst>
          </p:cNvPr>
          <p:cNvSpPr/>
          <p:nvPr/>
        </p:nvSpPr>
        <p:spPr>
          <a:xfrm>
            <a:off x="366907" y="2693136"/>
            <a:ext cx="4798363" cy="400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/>
            <a:r>
              <a:rPr lang="ru-RU" b="1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Организации-</a:t>
            </a:r>
            <a:r>
              <a:rPr lang="ru-RU" b="1" i="1" dirty="0" err="1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грантополучатели</a:t>
            </a:r>
            <a:r>
              <a:rPr lang="ru-RU" b="1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1A803FEA-575B-479D-A82E-495AB0E2A769}"/>
              </a:ext>
            </a:extLst>
          </p:cNvPr>
          <p:cNvSpPr/>
          <p:nvPr/>
        </p:nvSpPr>
        <p:spPr>
          <a:xfrm>
            <a:off x="86088" y="2551993"/>
            <a:ext cx="305212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Arial Black" panose="020B0A04020102020204" pitchFamily="34" charset="0"/>
              </a:rPr>
              <a:t>›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191465" y="1014071"/>
            <a:ext cx="0" cy="5724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88A4DB7-9789-4723-A685-8946A3794DFD}"/>
              </a:ext>
            </a:extLst>
          </p:cNvPr>
          <p:cNvSpPr/>
          <p:nvPr/>
        </p:nvSpPr>
        <p:spPr>
          <a:xfrm>
            <a:off x="1719" y="4990572"/>
            <a:ext cx="3492027" cy="3704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>
              <a:spcAft>
                <a:spcPts val="60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Финансовое обеспечение (2020 год)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C313FA6D-2ED0-4174-9871-4DACA965E2D0}"/>
              </a:ext>
            </a:extLst>
          </p:cNvPr>
          <p:cNvSpPr/>
          <p:nvPr/>
        </p:nvSpPr>
        <p:spPr>
          <a:xfrm>
            <a:off x="647803" y="5492973"/>
            <a:ext cx="1727329" cy="76943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оказание консультационных услуг</a:t>
            </a:r>
          </a:p>
        </p:txBody>
      </p:sp>
      <p:sp>
        <p:nvSpPr>
          <p:cNvPr id="2" name="AutoShape 10" descr="https://cdn1-img.robotbaza.ru/images/products/1/303/248799535/9641_%D0%94%D0%BE%D0%BF._%D0%BD%D0%B0%D0%B1%D0%BE%D1%80_%D0%9F%D0%BD%D0%B5%D0%B2%D0%BC%D0%B0%D1%82%D0%B8%D0%BA%D0%B0_%D0%BC%D0%BE%D0%B4%D0%B5%D0%BB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2" descr="https://cdn1-img.robotbaza.ru/images/products/1/303/248799535/9641_%D0%94%D0%BE%D0%BF._%D0%BD%D0%B0%D0%B1%D0%BE%D1%80_%D0%9F%D0%BD%D0%B5%D0%B2%D0%BC%D0%B0%D1%82%D0%B8%D0%BA%D0%B0_%D0%BC%D0%BE%D0%B4%D0%B5%D0%BB%D1%8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4" descr="https://cdn1-img.robotbaza.ru/images/products/1/303/248799535/9641_%D0%94%D0%BE%D0%BF._%D0%BD%D0%B0%D0%B1%D0%BE%D1%80_%D0%9F%D0%BD%D0%B5%D0%B2%D0%BC%D0%B0%D1%82%D0%B8%D0%BA%D0%B0_%D0%BC%D0%BE%D0%B4%D0%B5%D0%BB%D1%8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7" descr="https://guru-st.ru/userfiles/news/big/1455_snaryazhenie-dlya-sportivn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/>
          <a:srcRect l="5439" r="9012" b="6293"/>
          <a:stretch>
            <a:fillRect/>
          </a:stretch>
        </p:blipFill>
        <p:spPr bwMode="auto">
          <a:xfrm>
            <a:off x="35204" y="10782"/>
            <a:ext cx="91182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44720" r="89702" b="47670"/>
          <a:stretch/>
        </p:blipFill>
        <p:spPr bwMode="auto">
          <a:xfrm>
            <a:off x="6250795" y="7937"/>
            <a:ext cx="909638" cy="87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Прямоугольник с двумя вырезанными противолежащими углами 42"/>
          <p:cNvSpPr/>
          <p:nvPr/>
        </p:nvSpPr>
        <p:spPr>
          <a:xfrm>
            <a:off x="7173210" y="17766"/>
            <a:ext cx="5040000" cy="864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712138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712138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>
              <a:solidFill>
                <a:srgbClr val="934677"/>
              </a:solidFill>
            </a:endParaRPr>
          </a:p>
        </p:txBody>
      </p:sp>
      <p:sp>
        <p:nvSpPr>
          <p:cNvPr id="54" name="Прямоугольник с двумя вырезанными противолежащими углами 42"/>
          <p:cNvSpPr/>
          <p:nvPr/>
        </p:nvSpPr>
        <p:spPr>
          <a:xfrm>
            <a:off x="7173210" y="-22285"/>
            <a:ext cx="5040000" cy="828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908623 w 9746893"/>
              <a:gd name="connsiteY3" fmla="*/ 1149689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908623" y="1149689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55" name="Прямоугольник с двумя вырезанными противолежащими углами 42"/>
          <p:cNvSpPr/>
          <p:nvPr/>
        </p:nvSpPr>
        <p:spPr>
          <a:xfrm>
            <a:off x="7173210" y="-15380"/>
            <a:ext cx="5040000" cy="756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2154230 w 9746893"/>
              <a:gd name="connsiteY3" fmla="*/ 1107497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2055987 w 9746893"/>
              <a:gd name="connsiteY3" fmla="*/ 1107497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2055987" y="1107497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57" name="TextBox 56"/>
          <p:cNvSpPr txBox="1"/>
          <p:nvPr/>
        </p:nvSpPr>
        <p:spPr>
          <a:xfrm>
            <a:off x="7587915" y="-12700"/>
            <a:ext cx="465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ПРОЕКТ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«УЧИТЕЛЬ БУДУЩЕГО»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17C0702C-9A11-491C-88E0-6C5155F4639A}"/>
              </a:ext>
            </a:extLst>
          </p:cNvPr>
          <p:cNvSpPr/>
          <p:nvPr/>
        </p:nvSpPr>
        <p:spPr>
          <a:xfrm>
            <a:off x="213294" y="3062464"/>
            <a:ext cx="6016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285C"/>
                </a:solidFill>
                <a:latin typeface="+mn-lt"/>
              </a:rPr>
              <a:t>  </a:t>
            </a:r>
            <a:r>
              <a:rPr lang="ru-RU" sz="1600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ГОУ ЯО «Центр помощи детям» </a:t>
            </a:r>
            <a:r>
              <a:rPr lang="ru-RU" sz="1600" i="1" dirty="0">
                <a:solidFill>
                  <a:srgbClr val="00285C"/>
                </a:solidFill>
                <a:latin typeface="+mn-lt"/>
              </a:rPr>
              <a:t>          </a:t>
            </a:r>
            <a:r>
              <a:rPr lang="ru-RU" sz="1600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АНО «АСП «Моя семья»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i="1" dirty="0">
              <a:solidFill>
                <a:srgbClr val="00285C"/>
              </a:solidFill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2716F3B-D8A9-45AB-AD0E-EDC1985B14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47" y="3489830"/>
            <a:ext cx="1108300" cy="11083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2E2652D-A701-4E3E-9141-B02B3C280F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9" y="3538033"/>
            <a:ext cx="1092032" cy="101189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F41CFFF-A618-4A3F-9089-81D7EB21E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t="6601" r="7778" b="7583"/>
          <a:stretch/>
        </p:blipFill>
        <p:spPr>
          <a:xfrm>
            <a:off x="1541771" y="3398206"/>
            <a:ext cx="1137773" cy="1291549"/>
          </a:xfrm>
          <a:prstGeom prst="rect">
            <a:avLst/>
          </a:prstGeom>
        </p:spPr>
      </p:pic>
      <p:pic>
        <p:nvPicPr>
          <p:cNvPr id="3074" name="Picture 2" descr="https://yt3.ggpht.com/a/AATXAJxjHXaJi9H_fTDzWDGNqns1fsVFJT1qBQVjdXwT=s900-c-k-c0xffffffff-no-rj-m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3" t="18963" r="18138" b="23714"/>
          <a:stretch/>
        </p:blipFill>
        <p:spPr bwMode="auto">
          <a:xfrm>
            <a:off x="216697" y="3163914"/>
            <a:ext cx="151828" cy="16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s://yt3.ggpht.com/a/AATXAJxjHXaJi9H_fTDzWDGNqns1fsVFJT1qBQVjdXwT=s900-c-k-c0xffffffff-no-rj-m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3" t="18963" r="18138" b="23714"/>
          <a:stretch/>
        </p:blipFill>
        <p:spPr bwMode="auto">
          <a:xfrm>
            <a:off x="3645180" y="3139220"/>
            <a:ext cx="151828" cy="16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vsegda.site/img/t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78" y="3499404"/>
            <a:ext cx="1063922" cy="11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рямоугольник с двумя скругленными противолежащими углами 64"/>
          <p:cNvSpPr/>
          <p:nvPr/>
        </p:nvSpPr>
        <p:spPr>
          <a:xfrm>
            <a:off x="3611653" y="4990571"/>
            <a:ext cx="2408705" cy="370497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C0D44CBB-37E3-47C8-A009-1AB66A3CBCAF}"/>
              </a:ext>
            </a:extLst>
          </p:cNvPr>
          <p:cNvSpPr/>
          <p:nvPr/>
        </p:nvSpPr>
        <p:spPr>
          <a:xfrm>
            <a:off x="3599683" y="5462193"/>
            <a:ext cx="2591782" cy="11079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конкурсе на предоставление гранта из федерального бюджета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8008839" y="1067492"/>
            <a:ext cx="2268000" cy="612000"/>
            <a:chOff x="153692" y="196176"/>
            <a:chExt cx="2025016" cy="659097"/>
          </a:xfrm>
        </p:grpSpPr>
        <p:sp>
          <p:nvSpPr>
            <p:cNvPr id="69" name="Пятиугольник 68"/>
            <p:cNvSpPr/>
            <p:nvPr/>
          </p:nvSpPr>
          <p:spPr>
            <a:xfrm rot="10800000">
              <a:off x="153692" y="196176"/>
              <a:ext cx="2025016" cy="634968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Пятиугольник 4"/>
            <p:cNvSpPr/>
            <p:nvPr/>
          </p:nvSpPr>
          <p:spPr>
            <a:xfrm>
              <a:off x="258784" y="220305"/>
              <a:ext cx="1866274" cy="63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6</a:t>
              </a:r>
              <a:r>
                <a:rPr lang="ru-RU" b="1" kern="12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 результатов</a:t>
              </a:r>
              <a:endParaRPr lang="ru-RU" sz="16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3" name="Овал 72"/>
          <p:cNvSpPr>
            <a:spLocks noChangeAspect="1"/>
          </p:cNvSpPr>
          <p:nvPr/>
        </p:nvSpPr>
        <p:spPr>
          <a:xfrm>
            <a:off x="7584735" y="1089897"/>
            <a:ext cx="576000" cy="565896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Прямоугольник 83"/>
          <p:cNvSpPr/>
          <p:nvPr/>
        </p:nvSpPr>
        <p:spPr>
          <a:xfrm>
            <a:off x="6933589" y="1765580"/>
            <a:ext cx="4090012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ru-RU" sz="1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аттестации </a:t>
            </a:r>
            <a:r>
              <a:rPr lang="ru-RU" sz="1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руководителей общеобразовательных организаций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ru-RU" sz="1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непрерывное и планомерное обеспечение </a:t>
            </a: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 и уровня </a:t>
            </a:r>
            <a:r>
              <a:rPr lang="ru-RU" sz="1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мастерства</a:t>
            </a:r>
            <a:r>
              <a:rPr lang="ru-RU" sz="1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педагогических работников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ru-RU" sz="1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форм </a:t>
            </a: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поддержки и сопровождения учителей в возрасте до 35 лет </a:t>
            </a:r>
            <a:r>
              <a:rPr lang="ru-RU" sz="1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первые три года работы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590F1774-19C6-4E22-BDDF-ED6AB3F22D1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35" y="1853651"/>
            <a:ext cx="428249" cy="55124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9561F401-1469-4BCA-9F55-69D9AC9FB1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92" y="3640487"/>
            <a:ext cx="505947" cy="50594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5860D43E-2202-4337-A63B-8BDE4967BF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74" y="2676315"/>
            <a:ext cx="469785" cy="583519"/>
          </a:xfrm>
          <a:prstGeom prst="rect">
            <a:avLst/>
          </a:prstGeom>
        </p:spPr>
      </p:pic>
      <p:pic>
        <p:nvPicPr>
          <p:cNvPr id="90" name="Picture 6" descr="http://www.kamchatkairo.ru/images/000_%D0%97%D0%90%D0%A1%D0%A2%D0%90%D0%92%D0%9A%D0%98/238829_html_6f8c1c0a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984" y="1949598"/>
            <a:ext cx="909208" cy="9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oc.rybadm.ru/ubiley/ciokk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3348894"/>
            <a:ext cx="761192" cy="6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Прямоугольник с двумя скругленными противолежащими углами 90"/>
          <p:cNvSpPr/>
          <p:nvPr/>
        </p:nvSpPr>
        <p:spPr>
          <a:xfrm>
            <a:off x="6382794" y="4412881"/>
            <a:ext cx="2408705" cy="370497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F4D6A7A5-6B5C-4AF7-A376-AE7BDE599F5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10" y="5011537"/>
            <a:ext cx="566944" cy="5720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74881" y="4937958"/>
            <a:ext cx="52171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  <a:spcAft>
                <a:spcPts val="600"/>
              </a:spcAft>
            </a:pPr>
            <a:r>
              <a:rPr lang="ru-RU" i="1" dirty="0">
                <a:solidFill>
                  <a:srgbClr val="002060"/>
                </a:solidFill>
              </a:rPr>
              <a:t>создание </a:t>
            </a:r>
            <a:r>
              <a:rPr lang="ru-RU" b="1" i="1" dirty="0">
                <a:solidFill>
                  <a:srgbClr val="002060"/>
                </a:solidFill>
              </a:rPr>
              <a:t>центра непрерывного повышения </a:t>
            </a:r>
            <a:r>
              <a:rPr lang="ru-RU" i="1" dirty="0">
                <a:solidFill>
                  <a:srgbClr val="002060"/>
                </a:solidFill>
              </a:rPr>
              <a:t>профессионального </a:t>
            </a:r>
            <a:r>
              <a:rPr lang="ru-RU" b="1" i="1" dirty="0">
                <a:solidFill>
                  <a:srgbClr val="002060"/>
                </a:solidFill>
              </a:rPr>
              <a:t>мастерства</a:t>
            </a:r>
            <a:r>
              <a:rPr lang="ru-RU" i="1" dirty="0">
                <a:solidFill>
                  <a:srgbClr val="002060"/>
                </a:solidFill>
              </a:rPr>
              <a:t> педагогических работников и центра оценки профессионального мастерства и квалификации педагогов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92F527BF-CC30-4FB5-9F61-8CFFD54A3FC3}"/>
              </a:ext>
            </a:extLst>
          </p:cNvPr>
          <p:cNvSpPr/>
          <p:nvPr/>
        </p:nvSpPr>
        <p:spPr>
          <a:xfrm>
            <a:off x="7139981" y="6303801"/>
            <a:ext cx="2759989" cy="4342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986AE54F-FFE7-4782-BFC9-D57A04DA0C68}"/>
              </a:ext>
            </a:extLst>
          </p:cNvPr>
          <p:cNvSpPr/>
          <p:nvPr/>
        </p:nvSpPr>
        <p:spPr>
          <a:xfrm>
            <a:off x="7442201" y="6332448"/>
            <a:ext cx="1280946" cy="400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50,2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7" name="Picture 2" descr="J:\презентация\МАТЕРИАЛЫ\Иконки\PNG\PNG_icons_basic\icon_basic (12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094" y="6224352"/>
            <a:ext cx="581585" cy="5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988A4DB7-9789-4723-A685-8946A3794DFD}"/>
              </a:ext>
            </a:extLst>
          </p:cNvPr>
          <p:cNvSpPr/>
          <p:nvPr/>
        </p:nvSpPr>
        <p:spPr>
          <a:xfrm>
            <a:off x="6407943" y="5801400"/>
            <a:ext cx="3492027" cy="3704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>
              <a:spcAft>
                <a:spcPts val="60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Финансовое обеспечение 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5DDC428-FD5C-45CC-9911-F35AB12FDF1C}"/>
              </a:ext>
            </a:extLst>
          </p:cNvPr>
          <p:cNvSpPr/>
          <p:nvPr/>
        </p:nvSpPr>
        <p:spPr>
          <a:xfrm>
            <a:off x="8354219" y="6383846"/>
            <a:ext cx="1033953" cy="33855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Calibri"/>
              </a:rPr>
              <a:t>млн. руб.</a:t>
            </a:r>
            <a:endParaRPr lang="ru-RU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53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5144643" y="1174004"/>
            <a:ext cx="2688908" cy="915163"/>
            <a:chOff x="153692" y="196176"/>
            <a:chExt cx="2025016" cy="659097"/>
          </a:xfrm>
        </p:grpSpPr>
        <p:sp>
          <p:nvSpPr>
            <p:cNvPr id="34" name="Пятиугольник 33"/>
            <p:cNvSpPr/>
            <p:nvPr/>
          </p:nvSpPr>
          <p:spPr>
            <a:xfrm rot="10800000">
              <a:off x="153692" y="196176"/>
              <a:ext cx="2025016" cy="634968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ятиугольник 4"/>
            <p:cNvSpPr/>
            <p:nvPr/>
          </p:nvSpPr>
          <p:spPr>
            <a:xfrm>
              <a:off x="258784" y="220305"/>
              <a:ext cx="1866274" cy="63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41,3 млн. руб.</a:t>
              </a:r>
              <a:endParaRPr lang="ru-RU" sz="1600" b="1" kern="1200" dirty="0">
                <a:solidFill>
                  <a:srgbClr val="C00000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Прямоугольник с двумя вырезанными противолежащими углами 42"/>
          <p:cNvSpPr/>
          <p:nvPr/>
        </p:nvSpPr>
        <p:spPr>
          <a:xfrm>
            <a:off x="1210833" y="14514"/>
            <a:ext cx="10984053" cy="828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>
              <a:solidFill>
                <a:srgbClr val="934677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42"/>
          <p:cNvSpPr/>
          <p:nvPr/>
        </p:nvSpPr>
        <p:spPr>
          <a:xfrm>
            <a:off x="1207594" y="-7634"/>
            <a:ext cx="10984054" cy="79521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8190" y="6858000"/>
            <a:ext cx="12173810" cy="0"/>
          </a:xfrm>
          <a:prstGeom prst="line">
            <a:avLst/>
          </a:prstGeom>
          <a:ln w="19050">
            <a:solidFill>
              <a:srgbClr val="93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892490" y="1154576"/>
            <a:ext cx="2688908" cy="915163"/>
            <a:chOff x="153692" y="196176"/>
            <a:chExt cx="2025016" cy="659097"/>
          </a:xfrm>
        </p:grpSpPr>
        <p:sp>
          <p:nvSpPr>
            <p:cNvPr id="27" name="Пятиугольник 26"/>
            <p:cNvSpPr/>
            <p:nvPr/>
          </p:nvSpPr>
          <p:spPr>
            <a:xfrm rot="10800000">
              <a:off x="153692" y="196176"/>
              <a:ext cx="2025016" cy="634968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ятиугольник 4"/>
            <p:cNvSpPr/>
            <p:nvPr/>
          </p:nvSpPr>
          <p:spPr>
            <a:xfrm>
              <a:off x="258784" y="220305"/>
              <a:ext cx="1866274" cy="63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5</a:t>
              </a:r>
              <a:r>
                <a:rPr lang="ru-RU" b="1" kern="12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 результатов</a:t>
              </a:r>
              <a:endParaRPr lang="ru-RU" sz="16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5" name="Овал 24"/>
          <p:cNvSpPr>
            <a:spLocks noChangeAspect="1"/>
          </p:cNvSpPr>
          <p:nvPr/>
        </p:nvSpPr>
        <p:spPr>
          <a:xfrm>
            <a:off x="390879" y="1189279"/>
            <a:ext cx="806140" cy="792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Группа 29"/>
          <p:cNvGrpSpPr/>
          <p:nvPr/>
        </p:nvGrpSpPr>
        <p:grpSpPr>
          <a:xfrm>
            <a:off x="8987972" y="1189279"/>
            <a:ext cx="2978780" cy="864000"/>
            <a:chOff x="153692" y="114563"/>
            <a:chExt cx="2025016" cy="634968"/>
          </a:xfrm>
        </p:grpSpPr>
        <p:sp>
          <p:nvSpPr>
            <p:cNvPr id="31" name="Пятиугольник 30"/>
            <p:cNvSpPr/>
            <p:nvPr/>
          </p:nvSpPr>
          <p:spPr>
            <a:xfrm rot="10800000">
              <a:off x="153692" y="114563"/>
              <a:ext cx="2025016" cy="634968"/>
            </a:xfrm>
            <a:prstGeom prst="homePlate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ятиугольник 4"/>
            <p:cNvSpPr/>
            <p:nvPr/>
          </p:nvSpPr>
          <p:spPr>
            <a:xfrm>
              <a:off x="253232" y="114563"/>
              <a:ext cx="1866274" cy="63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более 100 образовательных организаций</a:t>
              </a:r>
              <a:endParaRPr lang="ru-RU" b="1" kern="1200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29" name="Овал 28"/>
          <p:cNvSpPr>
            <a:spLocks noChangeAspect="1"/>
          </p:cNvSpPr>
          <p:nvPr/>
        </p:nvSpPr>
        <p:spPr>
          <a:xfrm>
            <a:off x="8551539" y="1252339"/>
            <a:ext cx="806140" cy="792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06177111"/>
              </p:ext>
            </p:extLst>
          </p:nvPr>
        </p:nvGraphicFramePr>
        <p:xfrm>
          <a:off x="189045" y="2266280"/>
          <a:ext cx="6642227" cy="421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9393" y="2912863"/>
            <a:ext cx="33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4860" y="4171275"/>
            <a:ext cx="46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8867" y="5450004"/>
            <a:ext cx="46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787039" y="2266280"/>
            <a:ext cx="2810190" cy="4572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: вправо 19">
            <a:extLst>
              <a:ext uri="{FF2B5EF4-FFF2-40B4-BE49-F238E27FC236}">
                <a16:creationId xmlns:a16="http://schemas.microsoft.com/office/drawing/2014/main" id="{5BFF66EA-4D63-470C-9393-93B9D180EF16}"/>
              </a:ext>
            </a:extLst>
          </p:cNvPr>
          <p:cNvSpPr/>
          <p:nvPr/>
        </p:nvSpPr>
        <p:spPr>
          <a:xfrm>
            <a:off x="6901888" y="4233679"/>
            <a:ext cx="978408" cy="93600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-60422" y="3615507"/>
            <a:ext cx="840821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>
              <a:lnSpc>
                <a:spcPct val="80000"/>
              </a:lnSpc>
            </a:pP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8519880" y="4692964"/>
            <a:ext cx="3446872" cy="948099"/>
            <a:chOff x="413971" y="273819"/>
            <a:chExt cx="6168038" cy="547989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Прямоугольник 46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34967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1600" b="1" kern="12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оздание 5 мастерских, оснащенных оборудованием по одной из компетенций</a:t>
              </a:r>
            </a:p>
          </p:txBody>
        </p:sp>
      </p:grpSp>
      <p:sp>
        <p:nvSpPr>
          <p:cNvPr id="43" name="Овал 42"/>
          <p:cNvSpPr>
            <a:spLocks noChangeAspect="1"/>
          </p:cNvSpPr>
          <p:nvPr/>
        </p:nvSpPr>
        <p:spPr>
          <a:xfrm>
            <a:off x="7930237" y="4755679"/>
            <a:ext cx="828000" cy="82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8527140" y="5701690"/>
            <a:ext cx="3446872" cy="948099"/>
            <a:chOff x="413971" y="273819"/>
            <a:chExt cx="6168038" cy="547989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рямоугольник 49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34967" tIns="40640" rIns="40640" bIns="40640" numCol="1" spcCol="1270" anchor="ctr" anchorCtr="0">
              <a:noAutofit/>
            </a:bodyPr>
            <a:lstStyle/>
            <a:p>
              <a:pPr lvl="0"/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профессиональных образовательных организаций, в которых проходит демонстрационный экзамен</a:t>
              </a:r>
              <a:endParaRPr lang="ru-RU" sz="16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163838" y="4966958"/>
            <a:ext cx="33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7923838" y="5737143"/>
            <a:ext cx="828000" cy="82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76975" y="5943513"/>
            <a:ext cx="55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8829944" y="2967779"/>
            <a:ext cx="2880001" cy="557660"/>
            <a:chOff x="9779" y="210005"/>
            <a:chExt cx="2168928" cy="401625"/>
          </a:xfrm>
        </p:grpSpPr>
        <p:sp>
          <p:nvSpPr>
            <p:cNvPr id="58" name="Пятиугольник 57"/>
            <p:cNvSpPr/>
            <p:nvPr/>
          </p:nvSpPr>
          <p:spPr>
            <a:xfrm rot="10800000">
              <a:off x="9779" y="210005"/>
              <a:ext cx="2168928" cy="401625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Пятиугольник 4"/>
            <p:cNvSpPr/>
            <p:nvPr/>
          </p:nvSpPr>
          <p:spPr>
            <a:xfrm>
              <a:off x="103665" y="265674"/>
              <a:ext cx="2075041" cy="317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более 90,0</a:t>
              </a:r>
              <a:r>
                <a:rPr lang="ru-RU" b="1" kern="1200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 млн. руб.</a:t>
              </a:r>
              <a:endParaRPr lang="ru-RU" sz="1600" b="1" kern="1200" dirty="0">
                <a:solidFill>
                  <a:srgbClr val="C00000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8512626" y="3684244"/>
            <a:ext cx="3446872" cy="948099"/>
            <a:chOff x="413971" y="273819"/>
            <a:chExt cx="6168038" cy="547989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Прямоугольник 61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34967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создание центра опережающей профессиональной подготовки</a:t>
              </a:r>
              <a:endParaRPr lang="ru-RU" sz="1600" b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Овал 62"/>
          <p:cNvSpPr>
            <a:spLocks noChangeAspect="1"/>
          </p:cNvSpPr>
          <p:nvPr/>
        </p:nvSpPr>
        <p:spPr>
          <a:xfrm>
            <a:off x="7922983" y="3746959"/>
            <a:ext cx="828000" cy="82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156584" y="3958238"/>
            <a:ext cx="33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Блок-схема: задержка 15"/>
          <p:cNvSpPr/>
          <p:nvPr/>
        </p:nvSpPr>
        <p:spPr>
          <a:xfrm flipH="1">
            <a:off x="11597228" y="6478017"/>
            <a:ext cx="585469" cy="366346"/>
          </a:xfrm>
          <a:prstGeom prst="flowChartDelay">
            <a:avLst/>
          </a:prstGeom>
          <a:solidFill>
            <a:srgbClr val="EDBA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5" b="1" dirty="0">
                <a:solidFill>
                  <a:srgbClr val="93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</a:p>
        </p:txBody>
      </p:sp>
      <p:sp>
        <p:nvSpPr>
          <p:cNvPr id="65" name="Прямоугольник с двумя вырезанными противолежащими углами 42"/>
          <p:cNvSpPr/>
          <p:nvPr/>
        </p:nvSpPr>
        <p:spPr>
          <a:xfrm>
            <a:off x="1222509" y="-13566"/>
            <a:ext cx="10984491" cy="756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52" name="TextBox 51"/>
          <p:cNvSpPr txBox="1"/>
          <p:nvPr/>
        </p:nvSpPr>
        <p:spPr>
          <a:xfrm>
            <a:off x="2055632" y="116112"/>
            <a:ext cx="101270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ПРОЕКТ «МОЛОДЫЕ ПРОФЕССИОНАЛЫ»</a:t>
            </a:r>
          </a:p>
        </p:txBody>
      </p:sp>
      <p:sp>
        <p:nvSpPr>
          <p:cNvPr id="9" name="Овал 8"/>
          <p:cNvSpPr/>
          <p:nvPr/>
        </p:nvSpPr>
        <p:spPr>
          <a:xfrm>
            <a:off x="4645744" y="1141264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84" y="1331764"/>
            <a:ext cx="3905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Овал 70"/>
          <p:cNvSpPr>
            <a:spLocks noChangeAspect="1"/>
          </p:cNvSpPr>
          <p:nvPr/>
        </p:nvSpPr>
        <p:spPr>
          <a:xfrm>
            <a:off x="8290488" y="2841783"/>
            <a:ext cx="792000" cy="773724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628" y="3032283"/>
            <a:ext cx="288000" cy="39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52236" r="89731" b="40181"/>
          <a:stretch/>
        </p:blipFill>
        <p:spPr bwMode="auto">
          <a:xfrm>
            <a:off x="117636" y="141512"/>
            <a:ext cx="914400" cy="88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49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42"/>
          <p:cNvSpPr/>
          <p:nvPr/>
        </p:nvSpPr>
        <p:spPr>
          <a:xfrm>
            <a:off x="1210833" y="14514"/>
            <a:ext cx="10984053" cy="828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>
              <a:solidFill>
                <a:srgbClr val="934677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42"/>
          <p:cNvSpPr/>
          <p:nvPr/>
        </p:nvSpPr>
        <p:spPr>
          <a:xfrm>
            <a:off x="1207594" y="-7634"/>
            <a:ext cx="10984054" cy="79521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8190" y="6858000"/>
            <a:ext cx="12173810" cy="0"/>
          </a:xfrm>
          <a:prstGeom prst="line">
            <a:avLst/>
          </a:prstGeom>
          <a:ln w="19050">
            <a:solidFill>
              <a:srgbClr val="93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8867" y="5450004"/>
            <a:ext cx="46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задержка 15"/>
          <p:cNvSpPr/>
          <p:nvPr/>
        </p:nvSpPr>
        <p:spPr>
          <a:xfrm flipH="1">
            <a:off x="11597228" y="6478017"/>
            <a:ext cx="585469" cy="366346"/>
          </a:xfrm>
          <a:prstGeom prst="flowChartDelay">
            <a:avLst/>
          </a:prstGeom>
          <a:solidFill>
            <a:srgbClr val="EDBA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5" b="1" dirty="0">
                <a:solidFill>
                  <a:srgbClr val="93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805" b="1" dirty="0">
                <a:solidFill>
                  <a:srgbClr val="93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1805" b="1" dirty="0">
              <a:solidFill>
                <a:srgbClr val="93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Прямоугольник с двумя вырезанными противолежащими углами 42"/>
          <p:cNvSpPr/>
          <p:nvPr/>
        </p:nvSpPr>
        <p:spPr>
          <a:xfrm>
            <a:off x="1222509" y="-13566"/>
            <a:ext cx="10984491" cy="756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52" name="TextBox 51"/>
          <p:cNvSpPr txBox="1"/>
          <p:nvPr/>
        </p:nvSpPr>
        <p:spPr>
          <a:xfrm>
            <a:off x="2055632" y="116112"/>
            <a:ext cx="101270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ПРОЕКТ «МОЛОДЫЕ ПРОФЕССИОНАЛЫ»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C0D44CBB-37E3-47C8-A009-1AB66A3CBCAF}"/>
              </a:ext>
            </a:extLst>
          </p:cNvPr>
          <p:cNvSpPr/>
          <p:nvPr/>
        </p:nvSpPr>
        <p:spPr>
          <a:xfrm>
            <a:off x="751340" y="1049927"/>
            <a:ext cx="10707509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400" b="1" i="1" dirty="0">
                <a:solidFill>
                  <a:srgbClr val="1F497D">
                    <a:lumMod val="75000"/>
                  </a:srgbClr>
                </a:solidFill>
              </a:rPr>
              <a:t>Создание 5 мастерских, </a:t>
            </a:r>
            <a:r>
              <a:rPr lang="ru-RU" sz="2400" i="1" dirty="0">
                <a:solidFill>
                  <a:srgbClr val="1F497D">
                    <a:lumMod val="75000"/>
                  </a:srgbClr>
                </a:solidFill>
              </a:rPr>
              <a:t>оснащенных современной материально-технической базой, </a:t>
            </a:r>
            <a:r>
              <a:rPr lang="ru-RU" sz="2400" b="1" i="1" dirty="0">
                <a:solidFill>
                  <a:srgbClr val="1F497D">
                    <a:lumMod val="75000"/>
                  </a:srgbClr>
                </a:solidFill>
              </a:rPr>
              <a:t>на базе Рыбинского полиграфического колледжа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93E4563C-810F-4A47-AAC3-377EA6ADC5BF}"/>
              </a:ext>
            </a:extLst>
          </p:cNvPr>
          <p:cNvSpPr/>
          <p:nvPr/>
        </p:nvSpPr>
        <p:spPr>
          <a:xfrm>
            <a:off x="180982" y="828877"/>
            <a:ext cx="427896" cy="77970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/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</a:rPr>
              <a:t>›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E32B8BB-DEA2-41A7-88ED-F78B30C30974}"/>
              </a:ext>
            </a:extLst>
          </p:cNvPr>
          <p:cNvSpPr/>
          <p:nvPr/>
        </p:nvSpPr>
        <p:spPr>
          <a:xfrm>
            <a:off x="823376" y="1991020"/>
            <a:ext cx="454690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200" b="1" i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 </a:t>
            </a: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Направления: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программные решения для бизнеса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печатные технологии в прессе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веб-дизайн и разработка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сетевое и системное администрирование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разработка мобильных приложений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88A4DB7-9789-4723-A685-8946A3794DFD}"/>
              </a:ext>
            </a:extLst>
          </p:cNvPr>
          <p:cNvSpPr/>
          <p:nvPr/>
        </p:nvSpPr>
        <p:spPr>
          <a:xfrm>
            <a:off x="45262" y="4927058"/>
            <a:ext cx="5285339" cy="370497"/>
          </a:xfrm>
          <a:prstGeom prst="rect">
            <a:avLst/>
          </a:prstGeom>
          <a:gradFill flip="none" rotWithShape="1">
            <a:gsLst>
              <a:gs pos="0">
                <a:srgbClr val="FF3737">
                  <a:tint val="66000"/>
                  <a:satMod val="160000"/>
                </a:srgbClr>
              </a:gs>
              <a:gs pos="50000">
                <a:srgbClr val="FF3737">
                  <a:tint val="44500"/>
                  <a:satMod val="160000"/>
                </a:srgbClr>
              </a:gs>
              <a:gs pos="100000">
                <a:srgbClr val="FF37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>
              <a:spcAft>
                <a:spcPts val="6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Финансовое обеспечение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07F9A86A-B30C-4D37-8020-BC116C917AFC}"/>
              </a:ext>
            </a:extLst>
          </p:cNvPr>
          <p:cNvSpPr/>
          <p:nvPr/>
        </p:nvSpPr>
        <p:spPr>
          <a:xfrm>
            <a:off x="951824" y="5450004"/>
            <a:ext cx="1827685" cy="6408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приобретение оборудования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2F527BF-CC30-4FB5-9F61-8CFFD54A3FC3}"/>
              </a:ext>
            </a:extLst>
          </p:cNvPr>
          <p:cNvSpPr/>
          <p:nvPr/>
        </p:nvSpPr>
        <p:spPr>
          <a:xfrm>
            <a:off x="2968781" y="5430708"/>
            <a:ext cx="1332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9D0DB162-611F-4FC4-BA82-5708086BA930}"/>
              </a:ext>
            </a:extLst>
          </p:cNvPr>
          <p:cNvSpPr/>
          <p:nvPr/>
        </p:nvSpPr>
        <p:spPr>
          <a:xfrm>
            <a:off x="3211589" y="5484109"/>
            <a:ext cx="1461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41,3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D27FCFF4-04E0-4501-9DF1-34D20586D5A3}"/>
              </a:ext>
            </a:extLst>
          </p:cNvPr>
          <p:cNvSpPr/>
          <p:nvPr/>
        </p:nvSpPr>
        <p:spPr>
          <a:xfrm>
            <a:off x="3165031" y="5754708"/>
            <a:ext cx="10209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Calibri"/>
              </a:rPr>
              <a:t>млн. руб.</a:t>
            </a:r>
            <a:endParaRPr lang="ru-RU" sz="1000" dirty="0">
              <a:solidFill>
                <a:srgbClr val="C00000"/>
              </a:solidFill>
            </a:endParaRPr>
          </a:p>
        </p:txBody>
      </p:sp>
      <p:pic>
        <p:nvPicPr>
          <p:cNvPr id="75" name="Picture 2" descr="J:\презентация\МАТЕРИАЛЫ\Иконки\PNG\PNG_icons_basic\icon_basic (12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4" y="5509293"/>
            <a:ext cx="581585" cy="5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officetechnica.by/attachments/d8f4f127-c983-11e8-a6ab-001e0b5e5c5a_1_main-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34" y="1991020"/>
            <a:ext cx="2328453" cy="182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rinter-plotter.ru/published/publicdata/DBPRINTERPLOTTER/attachments/SC/products_pictures/oce-variostream-7170_en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643" y="2056958"/>
            <a:ext cx="2341356" cy="22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mcgrp.ru/images/1152253/1369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71" y="4872102"/>
            <a:ext cx="1904493" cy="111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18018" y="4368308"/>
            <a:ext cx="3299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Цифровая печатная машина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5921269" y="3940135"/>
            <a:ext cx="313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Бумагорезательная машина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5495637" y="6131337"/>
            <a:ext cx="3575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Широкоформатные телевизоры</a:t>
            </a:r>
            <a:endParaRPr lang="ru-RU" dirty="0"/>
          </a:p>
        </p:txBody>
      </p:sp>
      <p:pic>
        <p:nvPicPr>
          <p:cNvPr id="4105" name="Picture 9" descr="https://cache3.youla.io/files/images/780_780/5c/18/5c18dde0de88546a7c4702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332" y="4842290"/>
            <a:ext cx="1283638" cy="12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9702235" y="6131346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Моноблоки </a:t>
            </a:r>
            <a:r>
              <a:rPr lang="en-US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Apple</a:t>
            </a:r>
            <a:endParaRPr lang="ru-RU" dirty="0"/>
          </a:p>
        </p:txBody>
      </p:sp>
      <p:pic>
        <p:nvPicPr>
          <p:cNvPr id="79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52236" r="89731" b="40181"/>
          <a:stretch/>
        </p:blipFill>
        <p:spPr bwMode="auto">
          <a:xfrm>
            <a:off x="180982" y="128812"/>
            <a:ext cx="914400" cy="88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020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37195" r="89780" b="55246"/>
          <a:stretch/>
        </p:blipFill>
        <p:spPr bwMode="auto">
          <a:xfrm>
            <a:off x="38754" y="156031"/>
            <a:ext cx="927007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Группа 66"/>
          <p:cNvGrpSpPr/>
          <p:nvPr/>
        </p:nvGrpSpPr>
        <p:grpSpPr>
          <a:xfrm>
            <a:off x="5144643" y="999836"/>
            <a:ext cx="2688908" cy="915163"/>
            <a:chOff x="153692" y="196176"/>
            <a:chExt cx="2025016" cy="659097"/>
          </a:xfrm>
        </p:grpSpPr>
        <p:sp>
          <p:nvSpPr>
            <p:cNvPr id="68" name="Пятиугольник 67"/>
            <p:cNvSpPr/>
            <p:nvPr/>
          </p:nvSpPr>
          <p:spPr>
            <a:xfrm rot="10800000">
              <a:off x="153692" y="196176"/>
              <a:ext cx="2025016" cy="634968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Пятиугольник 4"/>
            <p:cNvSpPr/>
            <p:nvPr/>
          </p:nvSpPr>
          <p:spPr>
            <a:xfrm>
              <a:off x="258784" y="220305"/>
              <a:ext cx="1866274" cy="63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221,6 млн. руб.</a:t>
              </a:r>
              <a:endParaRPr lang="ru-RU" sz="1600" b="1" kern="1200" dirty="0">
                <a:solidFill>
                  <a:srgbClr val="C00000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Прямоугольник с двумя вырезанными противолежащими углами 42"/>
          <p:cNvSpPr/>
          <p:nvPr/>
        </p:nvSpPr>
        <p:spPr>
          <a:xfrm>
            <a:off x="833468" y="14514"/>
            <a:ext cx="11340000" cy="828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>
              <a:solidFill>
                <a:srgbClr val="934677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42"/>
          <p:cNvSpPr/>
          <p:nvPr/>
        </p:nvSpPr>
        <p:spPr>
          <a:xfrm>
            <a:off x="859258" y="-7634"/>
            <a:ext cx="11340000" cy="79521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9" name="Прямоугольник с двумя вырезанными противолежащими углами 42"/>
          <p:cNvSpPr/>
          <p:nvPr/>
        </p:nvSpPr>
        <p:spPr>
          <a:xfrm>
            <a:off x="961256" y="-28080"/>
            <a:ext cx="11232000" cy="756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11" name="TextBox 10"/>
          <p:cNvSpPr txBox="1"/>
          <p:nvPr/>
        </p:nvSpPr>
        <p:spPr>
          <a:xfrm>
            <a:off x="1177176" y="-28513"/>
            <a:ext cx="1103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ПРОЕКТ «ЦИФРОВАЯ ОБРАЗОВАТЕЛЬНАЯ СРЕДА»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8190" y="6858000"/>
            <a:ext cx="12173810" cy="0"/>
          </a:xfrm>
          <a:prstGeom prst="line">
            <a:avLst/>
          </a:prstGeom>
          <a:ln w="19050">
            <a:solidFill>
              <a:srgbClr val="93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892490" y="980408"/>
            <a:ext cx="2688908" cy="915163"/>
            <a:chOff x="153692" y="196176"/>
            <a:chExt cx="2025016" cy="659097"/>
          </a:xfrm>
        </p:grpSpPr>
        <p:sp>
          <p:nvSpPr>
            <p:cNvPr id="27" name="Пятиугольник 26"/>
            <p:cNvSpPr/>
            <p:nvPr/>
          </p:nvSpPr>
          <p:spPr>
            <a:xfrm rot="10800000">
              <a:off x="153692" y="196176"/>
              <a:ext cx="2025016" cy="634968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ятиугольник 4"/>
            <p:cNvSpPr/>
            <p:nvPr/>
          </p:nvSpPr>
          <p:spPr>
            <a:xfrm>
              <a:off x="258784" y="220305"/>
              <a:ext cx="1866274" cy="63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6</a:t>
              </a:r>
              <a:r>
                <a:rPr lang="ru-RU" b="1" kern="12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 результатов</a:t>
              </a:r>
              <a:endParaRPr lang="ru-RU" sz="16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5" name="Овал 24"/>
          <p:cNvSpPr>
            <a:spLocks noChangeAspect="1"/>
          </p:cNvSpPr>
          <p:nvPr/>
        </p:nvSpPr>
        <p:spPr>
          <a:xfrm>
            <a:off x="390879" y="1015111"/>
            <a:ext cx="806140" cy="792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Группа 29"/>
          <p:cNvGrpSpPr/>
          <p:nvPr/>
        </p:nvGrpSpPr>
        <p:grpSpPr>
          <a:xfrm>
            <a:off x="8987972" y="1015111"/>
            <a:ext cx="2978780" cy="864000"/>
            <a:chOff x="153692" y="114563"/>
            <a:chExt cx="2025016" cy="634968"/>
          </a:xfrm>
        </p:grpSpPr>
        <p:sp>
          <p:nvSpPr>
            <p:cNvPr id="31" name="Пятиугольник 30"/>
            <p:cNvSpPr/>
            <p:nvPr/>
          </p:nvSpPr>
          <p:spPr>
            <a:xfrm rot="10800000">
              <a:off x="153692" y="114563"/>
              <a:ext cx="2025016" cy="634968"/>
            </a:xfrm>
            <a:prstGeom prst="homePlate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ятиугольник 4"/>
            <p:cNvSpPr/>
            <p:nvPr/>
          </p:nvSpPr>
          <p:spPr>
            <a:xfrm>
              <a:off x="253232" y="114563"/>
              <a:ext cx="1866274" cy="63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более 20% школ и колледжей</a:t>
              </a:r>
              <a:endParaRPr lang="ru-RU" b="1" kern="1200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29" name="Овал 28"/>
          <p:cNvSpPr>
            <a:spLocks noChangeAspect="1"/>
          </p:cNvSpPr>
          <p:nvPr/>
        </p:nvSpPr>
        <p:spPr>
          <a:xfrm>
            <a:off x="8551539" y="1078171"/>
            <a:ext cx="806140" cy="792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25235432"/>
              </p:ext>
            </p:extLst>
          </p:nvPr>
        </p:nvGraphicFramePr>
        <p:xfrm>
          <a:off x="186279" y="2095500"/>
          <a:ext cx="5735550" cy="438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605" y="2541811"/>
            <a:ext cx="33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5464" y="3557863"/>
            <a:ext cx="87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&gt;10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5403" y="4553023"/>
            <a:ext cx="96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5811" y="5566793"/>
            <a:ext cx="100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9036" y="3847918"/>
            <a:ext cx="840821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>
              <a:lnSpc>
                <a:spcPct val="80000"/>
              </a:lnSpc>
            </a:pP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9768116" y="3038532"/>
            <a:ext cx="2207233" cy="557661"/>
            <a:chOff x="9779" y="219150"/>
            <a:chExt cx="2168928" cy="401625"/>
          </a:xfrm>
        </p:grpSpPr>
        <p:sp>
          <p:nvSpPr>
            <p:cNvPr id="58" name="Пятиугольник 57"/>
            <p:cNvSpPr/>
            <p:nvPr/>
          </p:nvSpPr>
          <p:spPr>
            <a:xfrm rot="10800000">
              <a:off x="9779" y="219150"/>
              <a:ext cx="2168928" cy="401625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Пятиугольник 4"/>
            <p:cNvSpPr/>
            <p:nvPr/>
          </p:nvSpPr>
          <p:spPr>
            <a:xfrm>
              <a:off x="230092" y="299983"/>
              <a:ext cx="1735142" cy="317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203,3 </a:t>
              </a:r>
              <a:r>
                <a:rPr lang="ru-RU" b="1" kern="1200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млн. руб.</a:t>
              </a:r>
              <a:endParaRPr lang="ru-RU" sz="1600" b="1" kern="1200" dirty="0">
                <a:solidFill>
                  <a:srgbClr val="C00000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6" name="Блок-схема: задержка 15"/>
          <p:cNvSpPr/>
          <p:nvPr/>
        </p:nvSpPr>
        <p:spPr>
          <a:xfrm flipH="1">
            <a:off x="11607800" y="6478017"/>
            <a:ext cx="574898" cy="366346"/>
          </a:xfrm>
          <a:prstGeom prst="flowChartDelay">
            <a:avLst/>
          </a:prstGeom>
          <a:solidFill>
            <a:srgbClr val="EDBA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5" b="1" dirty="0">
                <a:solidFill>
                  <a:srgbClr val="93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52" name="Овал 51"/>
          <p:cNvSpPr/>
          <p:nvPr/>
        </p:nvSpPr>
        <p:spPr>
          <a:xfrm>
            <a:off x="4645744" y="967096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84" y="1157596"/>
            <a:ext cx="3905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Овал 69"/>
          <p:cNvSpPr>
            <a:spLocks noChangeAspect="1"/>
          </p:cNvSpPr>
          <p:nvPr/>
        </p:nvSpPr>
        <p:spPr>
          <a:xfrm>
            <a:off x="9300003" y="2938300"/>
            <a:ext cx="792000" cy="773724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517" y="3106165"/>
            <a:ext cx="288000" cy="39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6197599" y="1957178"/>
            <a:ext cx="0" cy="4222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270171" y="2089239"/>
            <a:ext cx="0" cy="4315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6081489" y="2203082"/>
            <a:ext cx="590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5936344" y="2290168"/>
            <a:ext cx="5847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C0D44CBB-37E3-47C8-A009-1AB66A3CBCAF}"/>
              </a:ext>
            </a:extLst>
          </p:cNvPr>
          <p:cNvSpPr/>
          <p:nvPr/>
        </p:nvSpPr>
        <p:spPr>
          <a:xfrm>
            <a:off x="6671693" y="2367287"/>
            <a:ext cx="5287805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внедрение целевой модели цифровой образовательной среды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93E4563C-810F-4A47-AAC3-377EA6ADC5BF}"/>
              </a:ext>
            </a:extLst>
          </p:cNvPr>
          <p:cNvSpPr/>
          <p:nvPr/>
        </p:nvSpPr>
        <p:spPr>
          <a:xfrm>
            <a:off x="6305252" y="2387485"/>
            <a:ext cx="366441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/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›</a:t>
            </a:r>
          </a:p>
        </p:txBody>
      </p:sp>
      <p:grpSp>
        <p:nvGrpSpPr>
          <p:cNvPr id="82" name="Группа 81"/>
          <p:cNvGrpSpPr/>
          <p:nvPr/>
        </p:nvGrpSpPr>
        <p:grpSpPr>
          <a:xfrm>
            <a:off x="6863191" y="3058789"/>
            <a:ext cx="2193020" cy="557660"/>
            <a:chOff x="-75139" y="209310"/>
            <a:chExt cx="2153421" cy="401625"/>
          </a:xfrm>
        </p:grpSpPr>
        <p:sp>
          <p:nvSpPr>
            <p:cNvPr id="83" name="Пятиугольник 82"/>
            <p:cNvSpPr/>
            <p:nvPr/>
          </p:nvSpPr>
          <p:spPr>
            <a:xfrm rot="10800000">
              <a:off x="-75139" y="209310"/>
              <a:ext cx="1997462" cy="401625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4" name="Пятиугольник 4"/>
            <p:cNvSpPr/>
            <p:nvPr/>
          </p:nvSpPr>
          <p:spPr>
            <a:xfrm>
              <a:off x="-47522" y="268624"/>
              <a:ext cx="2125804" cy="317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организаций</a:t>
              </a:r>
              <a:endParaRPr lang="ru-RU" sz="1600" b="1" kern="1200" dirty="0">
                <a:solidFill>
                  <a:srgbClr val="C00000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7" name="Овал 76"/>
          <p:cNvSpPr>
            <a:spLocks noChangeAspect="1"/>
          </p:cNvSpPr>
          <p:nvPr/>
        </p:nvSpPr>
        <p:spPr>
          <a:xfrm>
            <a:off x="6365593" y="2962223"/>
            <a:ext cx="792000" cy="773724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pic>
        <p:nvPicPr>
          <p:cNvPr id="85" name="Picture 2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7090" r="36744" b="-3976"/>
          <a:stretch/>
        </p:blipFill>
        <p:spPr bwMode="auto">
          <a:xfrm>
            <a:off x="9566517" y="3757721"/>
            <a:ext cx="234123" cy="7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Скругленный прямоугольник 85"/>
          <p:cNvSpPr/>
          <p:nvPr/>
        </p:nvSpPr>
        <p:spPr>
          <a:xfrm>
            <a:off x="9903198" y="3831549"/>
            <a:ext cx="1988027" cy="60313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rgbClr val="003366"/>
                </a:solidFill>
              </a:rPr>
              <a:t>централизованная закупка ГКУ ЯО Агентство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94622" y="4338970"/>
            <a:ext cx="6096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интерактивные комплексы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ноутбуки мобильного класса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ноутбуки административного персонала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ноутбуки преподавателя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Многофункциональные 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92644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37195" r="89780" b="55246"/>
          <a:stretch/>
        </p:blipFill>
        <p:spPr bwMode="auto">
          <a:xfrm>
            <a:off x="34249" y="149927"/>
            <a:ext cx="927007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вырезанными противолежащими углами 42"/>
          <p:cNvSpPr/>
          <p:nvPr/>
        </p:nvSpPr>
        <p:spPr>
          <a:xfrm>
            <a:off x="833468" y="14514"/>
            <a:ext cx="11340000" cy="828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>
              <a:solidFill>
                <a:srgbClr val="934677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42"/>
          <p:cNvSpPr/>
          <p:nvPr/>
        </p:nvSpPr>
        <p:spPr>
          <a:xfrm>
            <a:off x="859258" y="-7634"/>
            <a:ext cx="11340000" cy="79521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9" name="Прямоугольник с двумя вырезанными противолежащими углами 42"/>
          <p:cNvSpPr/>
          <p:nvPr/>
        </p:nvSpPr>
        <p:spPr>
          <a:xfrm>
            <a:off x="961256" y="-28080"/>
            <a:ext cx="11232000" cy="756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11" name="TextBox 10"/>
          <p:cNvSpPr txBox="1"/>
          <p:nvPr/>
        </p:nvSpPr>
        <p:spPr>
          <a:xfrm>
            <a:off x="1177176" y="-28513"/>
            <a:ext cx="1103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ПРОЕКТ «ЦИФРОВАЯ ОБРАЗОВАТЕЛЬНАЯ СРЕДА»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8190" y="6858000"/>
            <a:ext cx="12173810" cy="0"/>
          </a:xfrm>
          <a:prstGeom prst="line">
            <a:avLst/>
          </a:prstGeom>
          <a:ln w="19050">
            <a:solidFill>
              <a:srgbClr val="93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задержка 15"/>
          <p:cNvSpPr/>
          <p:nvPr/>
        </p:nvSpPr>
        <p:spPr>
          <a:xfrm flipH="1">
            <a:off x="11709947" y="6478017"/>
            <a:ext cx="472751" cy="366346"/>
          </a:xfrm>
          <a:prstGeom prst="flowChartDelay">
            <a:avLst/>
          </a:prstGeom>
          <a:solidFill>
            <a:srgbClr val="EDBA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5" b="1" dirty="0">
                <a:solidFill>
                  <a:srgbClr val="93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0D44CBB-37E3-47C8-A009-1AB66A3CBCAF}"/>
              </a:ext>
            </a:extLst>
          </p:cNvPr>
          <p:cNvSpPr/>
          <p:nvPr/>
        </p:nvSpPr>
        <p:spPr>
          <a:xfrm>
            <a:off x="431371" y="1049927"/>
            <a:ext cx="11041227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Создание Центра цифрового образования детей «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IT-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куб» на базе Тутаевского политехнического техникума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3E4563C-810F-4A47-AAC3-377EA6ADC5BF}"/>
              </a:ext>
            </a:extLst>
          </p:cNvPr>
          <p:cNvSpPr/>
          <p:nvPr/>
        </p:nvSpPr>
        <p:spPr>
          <a:xfrm>
            <a:off x="108412" y="828877"/>
            <a:ext cx="427896" cy="77970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/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</a:rPr>
              <a:t>›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30F9F3D-97F5-4444-9FDA-CD2282CE1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468" y="1644844"/>
            <a:ext cx="1800000" cy="13768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85531F3-234D-41B2-ADBD-D8ECBA2154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5" y="1549669"/>
            <a:ext cx="1800000" cy="14746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727D3C8-862B-4972-83A5-C6E082A306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13" y="3021694"/>
            <a:ext cx="1800000" cy="15551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56181ED-3847-4404-AA86-A82A4ED2D3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" b="44944"/>
          <a:stretch/>
        </p:blipFill>
        <p:spPr>
          <a:xfrm>
            <a:off x="10193576" y="3131477"/>
            <a:ext cx="1800000" cy="79263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B350DB3-F5EB-4479-B3B7-B933D4A935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25" y="3078138"/>
            <a:ext cx="1800000" cy="146335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85A8A4A-660A-4853-ABBA-1A5FF9F358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37" y="1562369"/>
            <a:ext cx="1800000" cy="1477100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C120010-E42A-402C-B9A3-268C2BE0E917}"/>
              </a:ext>
            </a:extLst>
          </p:cNvPr>
          <p:cNvSpPr/>
          <p:nvPr/>
        </p:nvSpPr>
        <p:spPr>
          <a:xfrm>
            <a:off x="467500" y="2397570"/>
            <a:ext cx="4759152" cy="44627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100" b="1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400 обучающихся в год</a:t>
            </a:r>
            <a:endParaRPr lang="ru-RU" sz="1900" b="1" i="1" dirty="0">
              <a:solidFill>
                <a:srgbClr val="0028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A803FEA-575B-479D-A82E-495AB0E2A769}"/>
              </a:ext>
            </a:extLst>
          </p:cNvPr>
          <p:cNvSpPr/>
          <p:nvPr/>
        </p:nvSpPr>
        <p:spPr>
          <a:xfrm>
            <a:off x="172745" y="2337195"/>
            <a:ext cx="305212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Arial Black" panose="020B0A04020102020204" pitchFamily="34" charset="0"/>
              </a:rPr>
              <a:t>›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C120010-E42A-402C-B9A3-268C2BE0E917}"/>
              </a:ext>
            </a:extLst>
          </p:cNvPr>
          <p:cNvSpPr/>
          <p:nvPr/>
        </p:nvSpPr>
        <p:spPr>
          <a:xfrm>
            <a:off x="506607" y="1929320"/>
            <a:ext cx="4798363" cy="44627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100" b="1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6 образовательных направлений</a:t>
            </a:r>
            <a:endParaRPr lang="ru-RU" sz="1900" b="1" i="1" dirty="0">
              <a:solidFill>
                <a:srgbClr val="0028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0C120010-E42A-402C-B9A3-268C2BE0E917}"/>
              </a:ext>
            </a:extLst>
          </p:cNvPr>
          <p:cNvSpPr/>
          <p:nvPr/>
        </p:nvSpPr>
        <p:spPr>
          <a:xfrm>
            <a:off x="487762" y="2918515"/>
            <a:ext cx="4759152" cy="44627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100" b="1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партнеры – Яндекс</a:t>
            </a:r>
            <a:r>
              <a:rPr lang="en-US" sz="2100" b="1" i="1" dirty="0">
                <a:solidFill>
                  <a:srgbClr val="00285C"/>
                </a:solidFill>
                <a:latin typeface="Times New Roman" pitchFamily="18" charset="0"/>
                <a:cs typeface="Times New Roman" pitchFamily="18" charset="0"/>
              </a:rPr>
              <a:t>, SAMSUNG, 1C</a:t>
            </a:r>
            <a:endParaRPr lang="ru-RU" sz="1900" b="1" i="1" dirty="0">
              <a:solidFill>
                <a:srgbClr val="0028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1A803FEA-575B-479D-A82E-495AB0E2A769}"/>
              </a:ext>
            </a:extLst>
          </p:cNvPr>
          <p:cNvSpPr/>
          <p:nvPr/>
        </p:nvSpPr>
        <p:spPr>
          <a:xfrm>
            <a:off x="162288" y="1838977"/>
            <a:ext cx="305212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Arial Black" panose="020B0A04020102020204" pitchFamily="34" charset="0"/>
              </a:rPr>
              <a:t>›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1A803FEA-575B-479D-A82E-495AB0E2A769}"/>
              </a:ext>
            </a:extLst>
          </p:cNvPr>
          <p:cNvSpPr/>
          <p:nvPr/>
        </p:nvSpPr>
        <p:spPr>
          <a:xfrm>
            <a:off x="176844" y="2806469"/>
            <a:ext cx="305212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Arial Black" panose="020B0A04020102020204" pitchFamily="34" charset="0"/>
              </a:rPr>
              <a:t>›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6A19F925-3E71-48CD-AD9C-4BD6A56EFD66}"/>
              </a:ext>
            </a:extLst>
          </p:cNvPr>
          <p:cNvSpPr/>
          <p:nvPr/>
        </p:nvSpPr>
        <p:spPr>
          <a:xfrm rot="10800000">
            <a:off x="3676" y="4893298"/>
            <a:ext cx="12214158" cy="19738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3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C94AD49-0188-4630-8B9F-BBEBBE7821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8" y="5006024"/>
            <a:ext cx="2376000" cy="178200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6E49A261-A780-438E-8AB8-43C4DE41F8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49" y="4976158"/>
            <a:ext cx="2376000" cy="178199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3E703898-C89F-4A37-AA5B-19B0CDC6B3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70" y="4994896"/>
            <a:ext cx="2376000" cy="17820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4A675EA3-7DC3-4E05-84D8-1995BF02882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44" y="4991510"/>
            <a:ext cx="2376000" cy="178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03026" y="4076700"/>
            <a:ext cx="169055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002060"/>
                </a:solidFill>
                <a:latin typeface="Constantia" pitchFamily="18" charset="0"/>
                <a:ea typeface="Batang" pitchFamily="18" charset="-127"/>
                <a:cs typeface="Arial" pitchFamily="34" charset="0"/>
              </a:rPr>
              <a:t>Программирование роботов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07F9A86A-B30C-4D37-8020-BC116C917AFC}"/>
              </a:ext>
            </a:extLst>
          </p:cNvPr>
          <p:cNvSpPr/>
          <p:nvPr/>
        </p:nvSpPr>
        <p:spPr>
          <a:xfrm>
            <a:off x="851818" y="3768982"/>
            <a:ext cx="1827685" cy="495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313FA6D-2ED0-4174-9871-4DACA965E2D0}"/>
              </a:ext>
            </a:extLst>
          </p:cNvPr>
          <p:cNvSpPr/>
          <p:nvPr/>
        </p:nvSpPr>
        <p:spPr>
          <a:xfrm>
            <a:off x="994156" y="3736376"/>
            <a:ext cx="1506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иобретение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+mn-lt"/>
              </a:rPr>
              <a:t>оборудования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92F527BF-CC30-4FB5-9F61-8CFFD54A3FC3}"/>
              </a:ext>
            </a:extLst>
          </p:cNvPr>
          <p:cNvSpPr/>
          <p:nvPr/>
        </p:nvSpPr>
        <p:spPr>
          <a:xfrm>
            <a:off x="2908388" y="3789587"/>
            <a:ext cx="1930312" cy="4953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9D0DB162-611F-4FC4-BA82-5708086BA930}"/>
              </a:ext>
            </a:extLst>
          </p:cNvPr>
          <p:cNvSpPr/>
          <p:nvPr/>
        </p:nvSpPr>
        <p:spPr>
          <a:xfrm>
            <a:off x="2908387" y="3827687"/>
            <a:ext cx="1930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13,3 млн. руб.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7F9A86A-B30C-4D37-8020-BC116C917AFC}"/>
              </a:ext>
            </a:extLst>
          </p:cNvPr>
          <p:cNvSpPr/>
          <p:nvPr/>
        </p:nvSpPr>
        <p:spPr>
          <a:xfrm>
            <a:off x="861653" y="4330118"/>
            <a:ext cx="1827685" cy="495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проведение ремонтных работ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26D91CDA-EFDC-4F1F-B238-A9E76F9E20DB}"/>
              </a:ext>
            </a:extLst>
          </p:cNvPr>
          <p:cNvSpPr/>
          <p:nvPr/>
        </p:nvSpPr>
        <p:spPr>
          <a:xfrm>
            <a:off x="2892444" y="4343755"/>
            <a:ext cx="1946256" cy="495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9D0DB162-611F-4FC4-BA82-5708086BA930}"/>
              </a:ext>
            </a:extLst>
          </p:cNvPr>
          <p:cNvSpPr/>
          <p:nvPr/>
        </p:nvSpPr>
        <p:spPr>
          <a:xfrm>
            <a:off x="2996385" y="4402430"/>
            <a:ext cx="1842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+mn-lt"/>
              </a:rPr>
              <a:t>13,7 </a:t>
            </a:r>
            <a:r>
              <a:rPr lang="ru-RU" b="1" dirty="0">
                <a:solidFill>
                  <a:srgbClr val="C00000"/>
                </a:solidFill>
              </a:rPr>
              <a:t>млн. руб.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 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0" name="Picture 2" descr="J:\презентация\МАТЕРИАЛЫ\Иконки\PNG\PNG_icons_basic\icon_basic (125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4" y="3919643"/>
            <a:ext cx="581585" cy="5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988A4DB7-9789-4723-A685-8946A3794DFD}"/>
              </a:ext>
            </a:extLst>
          </p:cNvPr>
          <p:cNvSpPr/>
          <p:nvPr/>
        </p:nvSpPr>
        <p:spPr>
          <a:xfrm>
            <a:off x="18190" y="3364787"/>
            <a:ext cx="4820510" cy="3704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tint val="66000"/>
                  <a:satMod val="160000"/>
                </a:schemeClr>
              </a:gs>
              <a:gs pos="50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</a:t>
            </a:r>
          </a:p>
        </p:txBody>
      </p:sp>
      <p:sp>
        <p:nvSpPr>
          <p:cNvPr id="103" name="Блок-схема: задержка 102"/>
          <p:cNvSpPr/>
          <p:nvPr/>
        </p:nvSpPr>
        <p:spPr>
          <a:xfrm flipH="1">
            <a:off x="11620500" y="6490717"/>
            <a:ext cx="574898" cy="366346"/>
          </a:xfrm>
          <a:prstGeom prst="flowChartDelay">
            <a:avLst/>
          </a:prstGeom>
          <a:solidFill>
            <a:srgbClr val="EDBA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5" b="1" dirty="0">
                <a:solidFill>
                  <a:srgbClr val="93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10967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42"/>
          <p:cNvSpPr/>
          <p:nvPr/>
        </p:nvSpPr>
        <p:spPr>
          <a:xfrm>
            <a:off x="1210833" y="14514"/>
            <a:ext cx="10984053" cy="828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>
              <a:solidFill>
                <a:srgbClr val="934677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42"/>
          <p:cNvSpPr/>
          <p:nvPr/>
        </p:nvSpPr>
        <p:spPr>
          <a:xfrm>
            <a:off x="1207594" y="-7634"/>
            <a:ext cx="10984054" cy="79521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8190" y="6858000"/>
            <a:ext cx="12173810" cy="0"/>
          </a:xfrm>
          <a:prstGeom prst="line">
            <a:avLst/>
          </a:prstGeom>
          <a:ln w="19050">
            <a:solidFill>
              <a:srgbClr val="93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8867" y="5450004"/>
            <a:ext cx="46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задержка 15"/>
          <p:cNvSpPr/>
          <p:nvPr/>
        </p:nvSpPr>
        <p:spPr>
          <a:xfrm flipH="1">
            <a:off x="11597228" y="6478017"/>
            <a:ext cx="585469" cy="366346"/>
          </a:xfrm>
          <a:prstGeom prst="flowChartDelay">
            <a:avLst/>
          </a:prstGeom>
          <a:solidFill>
            <a:srgbClr val="EDBA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5" b="1" dirty="0">
                <a:solidFill>
                  <a:srgbClr val="93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</a:p>
        </p:txBody>
      </p:sp>
      <p:sp>
        <p:nvSpPr>
          <p:cNvPr id="65" name="Прямоугольник с двумя вырезанными противолежащими углами 42"/>
          <p:cNvSpPr/>
          <p:nvPr/>
        </p:nvSpPr>
        <p:spPr>
          <a:xfrm>
            <a:off x="1222509" y="-13566"/>
            <a:ext cx="10984491" cy="756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52" name="TextBox 51"/>
          <p:cNvSpPr txBox="1"/>
          <p:nvPr/>
        </p:nvSpPr>
        <p:spPr>
          <a:xfrm>
            <a:off x="2055632" y="116112"/>
            <a:ext cx="101270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ИНЫЕ РЕГИОНАЛЬНЫЕ ПРОЕКТЫ 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C0D44CBB-37E3-47C8-A009-1AB66A3CBCAF}"/>
              </a:ext>
            </a:extLst>
          </p:cNvPr>
          <p:cNvSpPr/>
          <p:nvPr/>
        </p:nvSpPr>
        <p:spPr>
          <a:xfrm>
            <a:off x="751340" y="1049927"/>
            <a:ext cx="10707509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400" b="1" i="1" dirty="0">
                <a:solidFill>
                  <a:srgbClr val="1F497D">
                    <a:lumMod val="75000"/>
                  </a:srgbClr>
                </a:solidFill>
              </a:rPr>
              <a:t>Региональный проект «Безопасность дорожного движения»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93E4563C-810F-4A47-AAC3-377EA6ADC5BF}"/>
              </a:ext>
            </a:extLst>
          </p:cNvPr>
          <p:cNvSpPr/>
          <p:nvPr/>
        </p:nvSpPr>
        <p:spPr>
          <a:xfrm>
            <a:off x="180982" y="828877"/>
            <a:ext cx="427896" cy="77970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/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</a:rPr>
              <a:t>›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E32B8BB-DEA2-41A7-88ED-F78B30C30974}"/>
              </a:ext>
            </a:extLst>
          </p:cNvPr>
          <p:cNvSpPr/>
          <p:nvPr/>
        </p:nvSpPr>
        <p:spPr>
          <a:xfrm>
            <a:off x="852968" y="1608577"/>
            <a:ext cx="11036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формирование плана мероприятий и внесение отчетности в ГИИС «Электронный бюджет»</a:t>
            </a:r>
          </a:p>
        </p:txBody>
      </p:sp>
      <p:sp>
        <p:nvSpPr>
          <p:cNvPr id="3" name="AutoShape 6" descr="https://mcgrp.ru/images/1152253/1369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0D44CBB-37E3-47C8-A009-1AB66A3CBCAF}"/>
              </a:ext>
            </a:extLst>
          </p:cNvPr>
          <p:cNvSpPr/>
          <p:nvPr/>
        </p:nvSpPr>
        <p:spPr>
          <a:xfrm>
            <a:off x="816785" y="2141583"/>
            <a:ext cx="10707509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400" b="1" i="1" dirty="0">
                <a:solidFill>
                  <a:srgbClr val="1F497D">
                    <a:lumMod val="75000"/>
                  </a:srgbClr>
                </a:solidFill>
              </a:rPr>
              <a:t>Региональный проект «Кадры для цифровой экономики»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3E4563C-810F-4A47-AAC3-377EA6ADC5BF}"/>
              </a:ext>
            </a:extLst>
          </p:cNvPr>
          <p:cNvSpPr/>
          <p:nvPr/>
        </p:nvSpPr>
        <p:spPr>
          <a:xfrm>
            <a:off x="206846" y="4397033"/>
            <a:ext cx="427896" cy="77970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/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</a:rPr>
              <a:t>›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E32B8BB-DEA2-41A7-88ED-F78B30C30974}"/>
              </a:ext>
            </a:extLst>
          </p:cNvPr>
          <p:cNvSpPr/>
          <p:nvPr/>
        </p:nvSpPr>
        <p:spPr>
          <a:xfrm>
            <a:off x="852969" y="2614166"/>
            <a:ext cx="1103699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формирование плана мероприятий и отчетной документации для размещения </a:t>
            </a:r>
            <a:b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ГИИС «Электронный бюджет»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проведение мониторингов освоения компетенций цифровой экономики сотрудниками и обучающимися образовательных организаций области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сопровождение образовательных организаций в конкурсных отборах на получение гранта из федерального бюджета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E32B8BB-DEA2-41A7-88ED-F78B30C30974}"/>
              </a:ext>
            </a:extLst>
          </p:cNvPr>
          <p:cNvSpPr/>
          <p:nvPr/>
        </p:nvSpPr>
        <p:spPr>
          <a:xfrm>
            <a:off x="844253" y="5407037"/>
            <a:ext cx="1103699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формирование плана мероприятий и отчетной документации для размещения </a:t>
            </a:r>
            <a:b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ГИИС «Электронный бюджет»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проведение мониторингов качественных и количественных показателей обучения в профильных естественно-научных классах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0D44CBB-37E3-47C8-A009-1AB66A3CBCAF}"/>
              </a:ext>
            </a:extLst>
          </p:cNvPr>
          <p:cNvSpPr/>
          <p:nvPr/>
        </p:nvSpPr>
        <p:spPr>
          <a:xfrm>
            <a:off x="723901" y="4564370"/>
            <a:ext cx="10734948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400" b="1" i="1" dirty="0">
                <a:solidFill>
                  <a:srgbClr val="1F497D">
                    <a:lumMod val="75000"/>
                  </a:srgbClr>
                </a:solidFill>
              </a:rPr>
              <a:t>Региональный проект «Обеспечение медицинских организаций системы здравоохранения квалифицированными кадрами»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3E4563C-810F-4A47-AAC3-377EA6ADC5BF}"/>
              </a:ext>
            </a:extLst>
          </p:cNvPr>
          <p:cNvSpPr/>
          <p:nvPr/>
        </p:nvSpPr>
        <p:spPr>
          <a:xfrm>
            <a:off x="207612" y="1932689"/>
            <a:ext cx="427896" cy="77970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/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</a:rPr>
              <a:t>›</a:t>
            </a:r>
          </a:p>
        </p:txBody>
      </p:sp>
    </p:spTree>
    <p:extLst>
      <p:ext uri="{BB962C8B-B14F-4D97-AF65-F5344CB8AC3E}">
        <p14:creationId xmlns:p14="http://schemas.microsoft.com/office/powerpoint/2010/main" val="123737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6" descr="https://im0-tub-ru.yandex.net/i?id=ea83b5b14d87a23f930061d44b110422&amp;n=33&amp;h=215&amp;w=143"/>
          <p:cNvSpPr>
            <a:spLocks noChangeAspect="1" noChangeArrowheads="1"/>
          </p:cNvSpPr>
          <p:nvPr/>
        </p:nvSpPr>
        <p:spPr bwMode="auto">
          <a:xfrm>
            <a:off x="192088" y="-144463"/>
            <a:ext cx="37465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5" tIns="51943" rIns="103885" bIns="5194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AutoShape 8" descr="https://im0-tub-ru.yandex.net/i?id=ea83b5b14d87a23f930061d44b110422&amp;n=33&amp;h=215&amp;w=143"/>
          <p:cNvSpPr>
            <a:spLocks noChangeAspect="1" noChangeArrowheads="1"/>
          </p:cNvSpPr>
          <p:nvPr/>
        </p:nvSpPr>
        <p:spPr bwMode="auto">
          <a:xfrm>
            <a:off x="192088" y="-144463"/>
            <a:ext cx="37465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5" tIns="51943" rIns="103885" bIns="5194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AutoShape 10" descr="https://im0-tub-ru.yandex.net/i?id=ea83b5b14d87a23f930061d44b110422&amp;n=33&amp;h=215&amp;w=143"/>
          <p:cNvSpPr>
            <a:spLocks noChangeAspect="1" noChangeArrowheads="1"/>
          </p:cNvSpPr>
          <p:nvPr/>
        </p:nvSpPr>
        <p:spPr bwMode="auto">
          <a:xfrm>
            <a:off x="192088" y="-144463"/>
            <a:ext cx="37465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5" tIns="51943" rIns="103885" bIns="5194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5760" y="3244334"/>
            <a:ext cx="5103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933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42"/>
          <p:cNvSpPr/>
          <p:nvPr/>
        </p:nvSpPr>
        <p:spPr>
          <a:xfrm>
            <a:off x="1811976" y="6661"/>
            <a:ext cx="10368000" cy="828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>
              <a:solidFill>
                <a:srgbClr val="934677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42"/>
          <p:cNvSpPr/>
          <p:nvPr/>
        </p:nvSpPr>
        <p:spPr>
          <a:xfrm>
            <a:off x="1811976" y="0"/>
            <a:ext cx="10368000" cy="79521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9" name="Прямоугольник с двумя вырезанными противолежащими углами 42"/>
          <p:cNvSpPr/>
          <p:nvPr/>
        </p:nvSpPr>
        <p:spPr>
          <a:xfrm>
            <a:off x="1824000" y="-154"/>
            <a:ext cx="10368000" cy="756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8190" y="6858000"/>
            <a:ext cx="12173810" cy="0"/>
          </a:xfrm>
          <a:prstGeom prst="line">
            <a:avLst/>
          </a:prstGeom>
          <a:ln w="19050">
            <a:solidFill>
              <a:srgbClr val="93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задержка 15"/>
          <p:cNvSpPr/>
          <p:nvPr/>
        </p:nvSpPr>
        <p:spPr>
          <a:xfrm flipH="1">
            <a:off x="11709947" y="6478017"/>
            <a:ext cx="472751" cy="366346"/>
          </a:xfrm>
          <a:prstGeom prst="flowChartDelay">
            <a:avLst/>
          </a:prstGeom>
          <a:solidFill>
            <a:srgbClr val="EDBA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5" b="1" dirty="0">
                <a:solidFill>
                  <a:srgbClr val="93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91" name="TextBox 6"/>
          <p:cNvSpPr txBox="1">
            <a:spLocks noChangeArrowheads="1"/>
          </p:cNvSpPr>
          <p:nvPr/>
        </p:nvSpPr>
        <p:spPr bwMode="auto">
          <a:xfrm>
            <a:off x="1919973" y="964486"/>
            <a:ext cx="10152007" cy="538012"/>
          </a:xfrm>
          <a:custGeom>
            <a:avLst/>
            <a:gdLst>
              <a:gd name="connsiteX0" fmla="*/ 0 w 11537971"/>
              <a:gd name="connsiteY0" fmla="*/ 0 h 534287"/>
              <a:gd name="connsiteX1" fmla="*/ 11537971 w 11537971"/>
              <a:gd name="connsiteY1" fmla="*/ 0 h 534287"/>
              <a:gd name="connsiteX2" fmla="*/ 11537971 w 11537971"/>
              <a:gd name="connsiteY2" fmla="*/ 534287 h 534287"/>
              <a:gd name="connsiteX3" fmla="*/ 0 w 11537971"/>
              <a:gd name="connsiteY3" fmla="*/ 534287 h 534287"/>
              <a:gd name="connsiteX4" fmla="*/ 0 w 11537971"/>
              <a:gd name="connsiteY4" fmla="*/ 0 h 534287"/>
              <a:gd name="connsiteX0" fmla="*/ 266700 w 11537971"/>
              <a:gd name="connsiteY0" fmla="*/ 0 h 534287"/>
              <a:gd name="connsiteX1" fmla="*/ 11537971 w 11537971"/>
              <a:gd name="connsiteY1" fmla="*/ 0 h 534287"/>
              <a:gd name="connsiteX2" fmla="*/ 11537971 w 11537971"/>
              <a:gd name="connsiteY2" fmla="*/ 534287 h 534287"/>
              <a:gd name="connsiteX3" fmla="*/ 0 w 11537971"/>
              <a:gd name="connsiteY3" fmla="*/ 534287 h 534287"/>
              <a:gd name="connsiteX4" fmla="*/ 266700 w 11537971"/>
              <a:gd name="connsiteY4" fmla="*/ 0 h 534287"/>
              <a:gd name="connsiteX0" fmla="*/ 266700 w 11537971"/>
              <a:gd name="connsiteY0" fmla="*/ 0 h 534287"/>
              <a:gd name="connsiteX1" fmla="*/ 11537971 w 11537971"/>
              <a:gd name="connsiteY1" fmla="*/ 0 h 534287"/>
              <a:gd name="connsiteX2" fmla="*/ 11261746 w 11537971"/>
              <a:gd name="connsiteY2" fmla="*/ 534287 h 534287"/>
              <a:gd name="connsiteX3" fmla="*/ 0 w 11537971"/>
              <a:gd name="connsiteY3" fmla="*/ 534287 h 534287"/>
              <a:gd name="connsiteX4" fmla="*/ 266700 w 11537971"/>
              <a:gd name="connsiteY4" fmla="*/ 0 h 53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7971" h="534287">
                <a:moveTo>
                  <a:pt x="266700" y="0"/>
                </a:moveTo>
                <a:lnTo>
                  <a:pt x="11537971" y="0"/>
                </a:lnTo>
                <a:lnTo>
                  <a:pt x="11261746" y="534287"/>
                </a:lnTo>
                <a:lnTo>
                  <a:pt x="0" y="534287"/>
                </a:lnTo>
                <a:lnTo>
                  <a:pt x="266700" y="0"/>
                </a:lnTo>
                <a:close/>
              </a:path>
            </a:pathLst>
          </a:custGeom>
          <a:pattFill prst="ltUpDiag">
            <a:fgClr>
              <a:srgbClr val="D2A000"/>
            </a:fgClr>
            <a:bgClr>
              <a:schemeClr val="accent4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    ЦЕЛИ И ПОКАЗАТЕЛИ НАЦПРОЕКТА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30198" y="4178713"/>
            <a:ext cx="11268000" cy="583787"/>
          </a:xfrm>
          <a:prstGeom prst="rect">
            <a:avLst/>
          </a:prstGeom>
          <a:pattFill prst="ltDnDiag">
            <a:fgClr>
              <a:srgbClr val="D2A000"/>
            </a:fgClr>
            <a:bgClr>
              <a:schemeClr val="accent4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002060"/>
                </a:solidFill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492084938"/>
              </p:ext>
            </p:extLst>
          </p:nvPr>
        </p:nvGraphicFramePr>
        <p:xfrm>
          <a:off x="560013" y="2283075"/>
          <a:ext cx="5087186" cy="1750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332535075"/>
              </p:ext>
            </p:extLst>
          </p:nvPr>
        </p:nvGraphicFramePr>
        <p:xfrm>
          <a:off x="5964198" y="2286000"/>
          <a:ext cx="5359399" cy="175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951979818"/>
              </p:ext>
            </p:extLst>
          </p:nvPr>
        </p:nvGraphicFramePr>
        <p:xfrm>
          <a:off x="560013" y="4904191"/>
          <a:ext cx="5078787" cy="180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1951979818"/>
              </p:ext>
            </p:extLst>
          </p:nvPr>
        </p:nvGraphicFramePr>
        <p:xfrm>
          <a:off x="6033712" y="4878791"/>
          <a:ext cx="5348663" cy="181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273957" y="1608701"/>
            <a:ext cx="11569699" cy="575699"/>
          </a:xfrm>
          <a:prstGeom prst="rect">
            <a:avLst/>
          </a:prstGeom>
          <a:pattFill prst="ltDn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Обеспечение глобальной конкурентоспособности российского образования, вхождение Российской Федерации в число 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10 ведущих стран мира по качеству общего образования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2" t="31747" r="12655" b="21031"/>
          <a:stretch/>
        </p:blipFill>
        <p:spPr bwMode="auto">
          <a:xfrm>
            <a:off x="-14514" y="0"/>
            <a:ext cx="1836000" cy="152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24100" y="102113"/>
            <a:ext cx="974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НАЦПРОЕКТА «ОБРАЗОВАНИЕ»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266398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18190" y="6858000"/>
            <a:ext cx="12173810" cy="0"/>
          </a:xfrm>
          <a:prstGeom prst="line">
            <a:avLst/>
          </a:prstGeom>
          <a:ln w="19050">
            <a:solidFill>
              <a:srgbClr val="93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задержка 15"/>
          <p:cNvSpPr/>
          <p:nvPr/>
        </p:nvSpPr>
        <p:spPr>
          <a:xfrm flipH="1">
            <a:off x="11709947" y="6478017"/>
            <a:ext cx="472751" cy="366346"/>
          </a:xfrm>
          <a:prstGeom prst="flowChartDelay">
            <a:avLst/>
          </a:prstGeom>
          <a:solidFill>
            <a:srgbClr val="EDBA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5" b="1" dirty="0">
                <a:solidFill>
                  <a:srgbClr val="93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91" name="TextBox 6"/>
          <p:cNvSpPr txBox="1">
            <a:spLocks noChangeArrowheads="1"/>
          </p:cNvSpPr>
          <p:nvPr/>
        </p:nvSpPr>
        <p:spPr bwMode="auto">
          <a:xfrm>
            <a:off x="1930402" y="986181"/>
            <a:ext cx="10165212" cy="534287"/>
          </a:xfrm>
          <a:custGeom>
            <a:avLst/>
            <a:gdLst>
              <a:gd name="connsiteX0" fmla="*/ 0 w 11537971"/>
              <a:gd name="connsiteY0" fmla="*/ 0 h 534287"/>
              <a:gd name="connsiteX1" fmla="*/ 11537971 w 11537971"/>
              <a:gd name="connsiteY1" fmla="*/ 0 h 534287"/>
              <a:gd name="connsiteX2" fmla="*/ 11537971 w 11537971"/>
              <a:gd name="connsiteY2" fmla="*/ 534287 h 534287"/>
              <a:gd name="connsiteX3" fmla="*/ 0 w 11537971"/>
              <a:gd name="connsiteY3" fmla="*/ 534287 h 534287"/>
              <a:gd name="connsiteX4" fmla="*/ 0 w 11537971"/>
              <a:gd name="connsiteY4" fmla="*/ 0 h 534287"/>
              <a:gd name="connsiteX0" fmla="*/ 266700 w 11537971"/>
              <a:gd name="connsiteY0" fmla="*/ 0 h 534287"/>
              <a:gd name="connsiteX1" fmla="*/ 11537971 w 11537971"/>
              <a:gd name="connsiteY1" fmla="*/ 0 h 534287"/>
              <a:gd name="connsiteX2" fmla="*/ 11537971 w 11537971"/>
              <a:gd name="connsiteY2" fmla="*/ 534287 h 534287"/>
              <a:gd name="connsiteX3" fmla="*/ 0 w 11537971"/>
              <a:gd name="connsiteY3" fmla="*/ 534287 h 534287"/>
              <a:gd name="connsiteX4" fmla="*/ 266700 w 11537971"/>
              <a:gd name="connsiteY4" fmla="*/ 0 h 534287"/>
              <a:gd name="connsiteX0" fmla="*/ 266700 w 11537971"/>
              <a:gd name="connsiteY0" fmla="*/ 0 h 534287"/>
              <a:gd name="connsiteX1" fmla="*/ 11537971 w 11537971"/>
              <a:gd name="connsiteY1" fmla="*/ 0 h 534287"/>
              <a:gd name="connsiteX2" fmla="*/ 11261746 w 11537971"/>
              <a:gd name="connsiteY2" fmla="*/ 534287 h 534287"/>
              <a:gd name="connsiteX3" fmla="*/ 0 w 11537971"/>
              <a:gd name="connsiteY3" fmla="*/ 534287 h 534287"/>
              <a:gd name="connsiteX4" fmla="*/ 266700 w 11537971"/>
              <a:gd name="connsiteY4" fmla="*/ 0 h 53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7971" h="534287">
                <a:moveTo>
                  <a:pt x="266700" y="0"/>
                </a:moveTo>
                <a:lnTo>
                  <a:pt x="11537971" y="0"/>
                </a:lnTo>
                <a:lnTo>
                  <a:pt x="11261746" y="534287"/>
                </a:lnTo>
                <a:lnTo>
                  <a:pt x="0" y="534287"/>
                </a:lnTo>
                <a:lnTo>
                  <a:pt x="266700" y="0"/>
                </a:lnTo>
                <a:close/>
              </a:path>
            </a:pathLst>
          </a:custGeom>
          <a:pattFill prst="ltUpDiag">
            <a:fgClr>
              <a:srgbClr val="D2A000"/>
            </a:fgClr>
            <a:bgClr>
              <a:schemeClr val="accent4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ru-RU" sz="2000" dirty="0"/>
              <a:t>                    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ОСНОВНЫЕ ВЕКТОРЫ РАЗВИТИЯ СИСТЕМЫ ОБРАЗОВАНИЯ</a:t>
            </a:r>
          </a:p>
        </p:txBody>
      </p: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1909515215"/>
              </p:ext>
            </p:extLst>
          </p:nvPr>
        </p:nvGraphicFramePr>
        <p:xfrm>
          <a:off x="363095" y="1395908"/>
          <a:ext cx="11484000" cy="5363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 rot="19267675">
            <a:off x="1510273" y="3014556"/>
            <a:ext cx="7331452" cy="156754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kern="0" spc="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ПЕРЕЗАГРУЗКА</a:t>
            </a:r>
          </a:p>
        </p:txBody>
      </p:sp>
      <p:sp>
        <p:nvSpPr>
          <p:cNvPr id="12" name="Прямоугольник с двумя вырезанными противолежащими углами 42"/>
          <p:cNvSpPr/>
          <p:nvPr/>
        </p:nvSpPr>
        <p:spPr>
          <a:xfrm>
            <a:off x="1828800" y="29028"/>
            <a:ext cx="10368000" cy="828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>
              <a:solidFill>
                <a:srgbClr val="934677"/>
              </a:solidFill>
            </a:endParaRPr>
          </a:p>
        </p:txBody>
      </p:sp>
      <p:sp>
        <p:nvSpPr>
          <p:cNvPr id="13" name="Прямоугольник с двумя вырезанными противолежащими углами 42"/>
          <p:cNvSpPr/>
          <p:nvPr/>
        </p:nvSpPr>
        <p:spPr>
          <a:xfrm>
            <a:off x="1808890" y="0"/>
            <a:ext cx="10368000" cy="79521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14" name="Прямоугольник с двумя вырезанными противолежащими углами 42"/>
          <p:cNvSpPr/>
          <p:nvPr/>
        </p:nvSpPr>
        <p:spPr>
          <a:xfrm>
            <a:off x="1828800" y="-154"/>
            <a:ext cx="10368000" cy="756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11" name="TextBox 10"/>
          <p:cNvSpPr txBox="1"/>
          <p:nvPr/>
        </p:nvSpPr>
        <p:spPr>
          <a:xfrm>
            <a:off x="2347734" y="182651"/>
            <a:ext cx="974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НАЦПРОЕКТ «ОБРАЗОВАНИЕ»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2" t="31747" r="12655" b="21031"/>
          <a:stretch/>
        </p:blipFill>
        <p:spPr bwMode="auto">
          <a:xfrm>
            <a:off x="7164" y="30661"/>
            <a:ext cx="1836000" cy="152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98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42"/>
          <p:cNvSpPr/>
          <p:nvPr/>
        </p:nvSpPr>
        <p:spPr>
          <a:xfrm>
            <a:off x="1834935" y="29028"/>
            <a:ext cx="10368000" cy="828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>
              <a:solidFill>
                <a:srgbClr val="934677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42"/>
          <p:cNvSpPr/>
          <p:nvPr/>
        </p:nvSpPr>
        <p:spPr>
          <a:xfrm>
            <a:off x="1788154" y="-7634"/>
            <a:ext cx="10368000" cy="79521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9" name="Прямоугольник с двумя вырезанными противолежащими углами 42"/>
          <p:cNvSpPr/>
          <p:nvPr/>
        </p:nvSpPr>
        <p:spPr>
          <a:xfrm>
            <a:off x="1830283" y="-13566"/>
            <a:ext cx="10368000" cy="756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11" name="TextBox 10"/>
          <p:cNvSpPr txBox="1"/>
          <p:nvPr/>
        </p:nvSpPr>
        <p:spPr>
          <a:xfrm>
            <a:off x="2324100" y="102113"/>
            <a:ext cx="974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НАЦПРОЕКТА «ОБРАЗОВАНИЕ»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8190" y="6858000"/>
            <a:ext cx="12173810" cy="0"/>
          </a:xfrm>
          <a:prstGeom prst="line">
            <a:avLst/>
          </a:prstGeom>
          <a:ln w="19050">
            <a:solidFill>
              <a:srgbClr val="93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задержка 15"/>
          <p:cNvSpPr/>
          <p:nvPr/>
        </p:nvSpPr>
        <p:spPr>
          <a:xfrm flipH="1">
            <a:off x="11709947" y="6478017"/>
            <a:ext cx="472751" cy="366346"/>
          </a:xfrm>
          <a:prstGeom prst="flowChartDelay">
            <a:avLst/>
          </a:prstGeom>
          <a:solidFill>
            <a:srgbClr val="EDBA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5" b="1" dirty="0">
                <a:solidFill>
                  <a:srgbClr val="93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91" name="TextBox 6"/>
          <p:cNvSpPr txBox="1">
            <a:spLocks noChangeArrowheads="1"/>
          </p:cNvSpPr>
          <p:nvPr/>
        </p:nvSpPr>
        <p:spPr bwMode="auto">
          <a:xfrm>
            <a:off x="1867348" y="1026346"/>
            <a:ext cx="10008000" cy="534287"/>
          </a:xfrm>
          <a:custGeom>
            <a:avLst/>
            <a:gdLst>
              <a:gd name="connsiteX0" fmla="*/ 0 w 11537971"/>
              <a:gd name="connsiteY0" fmla="*/ 0 h 534287"/>
              <a:gd name="connsiteX1" fmla="*/ 11537971 w 11537971"/>
              <a:gd name="connsiteY1" fmla="*/ 0 h 534287"/>
              <a:gd name="connsiteX2" fmla="*/ 11537971 w 11537971"/>
              <a:gd name="connsiteY2" fmla="*/ 534287 h 534287"/>
              <a:gd name="connsiteX3" fmla="*/ 0 w 11537971"/>
              <a:gd name="connsiteY3" fmla="*/ 534287 h 534287"/>
              <a:gd name="connsiteX4" fmla="*/ 0 w 11537971"/>
              <a:gd name="connsiteY4" fmla="*/ 0 h 534287"/>
              <a:gd name="connsiteX0" fmla="*/ 266700 w 11537971"/>
              <a:gd name="connsiteY0" fmla="*/ 0 h 534287"/>
              <a:gd name="connsiteX1" fmla="*/ 11537971 w 11537971"/>
              <a:gd name="connsiteY1" fmla="*/ 0 h 534287"/>
              <a:gd name="connsiteX2" fmla="*/ 11537971 w 11537971"/>
              <a:gd name="connsiteY2" fmla="*/ 534287 h 534287"/>
              <a:gd name="connsiteX3" fmla="*/ 0 w 11537971"/>
              <a:gd name="connsiteY3" fmla="*/ 534287 h 534287"/>
              <a:gd name="connsiteX4" fmla="*/ 266700 w 11537971"/>
              <a:gd name="connsiteY4" fmla="*/ 0 h 534287"/>
              <a:gd name="connsiteX0" fmla="*/ 266700 w 11537971"/>
              <a:gd name="connsiteY0" fmla="*/ 0 h 534287"/>
              <a:gd name="connsiteX1" fmla="*/ 11537971 w 11537971"/>
              <a:gd name="connsiteY1" fmla="*/ 0 h 534287"/>
              <a:gd name="connsiteX2" fmla="*/ 11261746 w 11537971"/>
              <a:gd name="connsiteY2" fmla="*/ 534287 h 534287"/>
              <a:gd name="connsiteX3" fmla="*/ 0 w 11537971"/>
              <a:gd name="connsiteY3" fmla="*/ 534287 h 534287"/>
              <a:gd name="connsiteX4" fmla="*/ 266700 w 11537971"/>
              <a:gd name="connsiteY4" fmla="*/ 0 h 53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7971" h="534287">
                <a:moveTo>
                  <a:pt x="266700" y="0"/>
                </a:moveTo>
                <a:lnTo>
                  <a:pt x="11537971" y="0"/>
                </a:lnTo>
                <a:lnTo>
                  <a:pt x="11261746" y="534287"/>
                </a:lnTo>
                <a:lnTo>
                  <a:pt x="0" y="534287"/>
                </a:lnTo>
                <a:lnTo>
                  <a:pt x="266700" y="0"/>
                </a:lnTo>
                <a:close/>
              </a:path>
            </a:pathLst>
          </a:custGeom>
          <a:pattFill prst="ltUpDiag">
            <a:fgClr>
              <a:srgbClr val="D2A000"/>
            </a:fgClr>
            <a:bgClr>
              <a:schemeClr val="accent4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ФЕДЕРАЛЬНЫЕ ПРОЕКТЫ, ВХОДЯЩИЕ В СОСТАВ НАЦПОЕКТА</a:t>
            </a:r>
          </a:p>
        </p:txBody>
      </p:sp>
      <p:pic>
        <p:nvPicPr>
          <p:cNvPr id="6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22060" r="89724" b="70364"/>
          <a:stretch/>
        </p:blipFill>
        <p:spPr bwMode="auto">
          <a:xfrm>
            <a:off x="6129338" y="1787525"/>
            <a:ext cx="900112" cy="87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37195" r="89780" b="55246"/>
          <a:stretch/>
        </p:blipFill>
        <p:spPr bwMode="auto">
          <a:xfrm>
            <a:off x="6085553" y="2774029"/>
            <a:ext cx="927007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44720" r="89702" b="47670"/>
          <a:stretch/>
        </p:blipFill>
        <p:spPr bwMode="auto">
          <a:xfrm>
            <a:off x="4886325" y="3816349"/>
            <a:ext cx="909638" cy="87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52236" r="89731" b="40181"/>
          <a:stretch/>
        </p:blipFill>
        <p:spPr bwMode="auto">
          <a:xfrm>
            <a:off x="6129338" y="3804688"/>
            <a:ext cx="914400" cy="88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t="59728" r="89758" b="32574"/>
          <a:stretch/>
        </p:blipFill>
        <p:spPr bwMode="auto">
          <a:xfrm>
            <a:off x="4876800" y="4865800"/>
            <a:ext cx="923925" cy="91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5439" r="9012" b="6293"/>
          <a:stretch>
            <a:fillRect/>
          </a:stretch>
        </p:blipFill>
        <p:spPr bwMode="auto">
          <a:xfrm>
            <a:off x="4914900" y="2773822"/>
            <a:ext cx="91182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4106" t="2222" r="6027" b="3953"/>
          <a:stretch>
            <a:fillRect/>
          </a:stretch>
        </p:blipFill>
        <p:spPr bwMode="auto">
          <a:xfrm>
            <a:off x="6148388" y="4829175"/>
            <a:ext cx="938212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11889" t="7961" r="32705" b="25591"/>
          <a:stretch>
            <a:fillRect/>
          </a:stretch>
        </p:blipFill>
        <p:spPr bwMode="auto">
          <a:xfrm>
            <a:off x="4876800" y="5848350"/>
            <a:ext cx="91916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 l="1673" t="5051" r="7547" b="9734"/>
          <a:stretch>
            <a:fillRect/>
          </a:stretch>
        </p:blipFill>
        <p:spPr bwMode="auto">
          <a:xfrm>
            <a:off x="6162675" y="5843588"/>
            <a:ext cx="947738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Прямоугольник 75"/>
          <p:cNvSpPr/>
          <p:nvPr/>
        </p:nvSpPr>
        <p:spPr>
          <a:xfrm>
            <a:off x="250376" y="1790701"/>
            <a:ext cx="4428000" cy="864000"/>
          </a:xfrm>
          <a:prstGeom prst="rect">
            <a:avLst/>
          </a:prstGeom>
          <a:pattFill prst="ltDnDiag">
            <a:fgClr>
              <a:srgbClr val="D2A000"/>
            </a:fgClr>
            <a:bgClr>
              <a:schemeClr val="accent4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Современная школа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250376" y="4826000"/>
            <a:ext cx="4428000" cy="864000"/>
          </a:xfrm>
          <a:prstGeom prst="rect">
            <a:avLst/>
          </a:prstGeom>
          <a:pattFill prst="ltDn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Новые возможности для каждого</a:t>
            </a:r>
          </a:p>
        </p:txBody>
      </p:sp>
      <p:pic>
        <p:nvPicPr>
          <p:cNvPr id="6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t="14458" r="89723" b="77873"/>
          <a:stretch/>
        </p:blipFill>
        <p:spPr bwMode="auto">
          <a:xfrm>
            <a:off x="4929188" y="1781967"/>
            <a:ext cx="928687" cy="89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Прямоугольник 81"/>
          <p:cNvSpPr/>
          <p:nvPr/>
        </p:nvSpPr>
        <p:spPr>
          <a:xfrm>
            <a:off x="237676" y="5828900"/>
            <a:ext cx="4428000" cy="864000"/>
          </a:xfrm>
          <a:prstGeom prst="rect">
            <a:avLst/>
          </a:prstGeom>
          <a:pattFill prst="ltDnDiag">
            <a:fgClr>
              <a:srgbClr val="D2A000"/>
            </a:fgClr>
            <a:bgClr>
              <a:schemeClr val="accent4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 образования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37676" y="3835401"/>
            <a:ext cx="4428000" cy="864000"/>
          </a:xfrm>
          <a:prstGeom prst="rect">
            <a:avLst/>
          </a:prstGeom>
          <a:pattFill prst="ltDnDiag">
            <a:fgClr>
              <a:srgbClr val="D2A000"/>
            </a:fgClr>
            <a:bgClr>
              <a:schemeClr val="accent4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 будущего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7264400" y="2819400"/>
            <a:ext cx="4428000" cy="864000"/>
          </a:xfrm>
          <a:prstGeom prst="rect">
            <a:avLst/>
          </a:prstGeom>
          <a:pattFill prst="ltDn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Цифровая образовательная среда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7259570" y="3847700"/>
            <a:ext cx="4428000" cy="864000"/>
          </a:xfrm>
          <a:prstGeom prst="rect">
            <a:avLst/>
          </a:prstGeom>
          <a:pattFill prst="ltDnDiag">
            <a:fgClr>
              <a:srgbClr val="D2A000"/>
            </a:fgClr>
            <a:bgClr>
              <a:schemeClr val="accent4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Молодые профессионалы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(Повышение конкурентоспособности профессионального образования)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7246870" y="1803401"/>
            <a:ext cx="4428000" cy="864000"/>
          </a:xfrm>
          <a:prstGeom prst="rect">
            <a:avLst/>
          </a:prstGeom>
          <a:pattFill prst="ltDnDiag">
            <a:fgClr>
              <a:srgbClr val="D2A000"/>
            </a:fgClr>
            <a:bgClr>
              <a:schemeClr val="accent4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Успех каждого ребенка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250376" y="2806700"/>
            <a:ext cx="4428000" cy="864000"/>
          </a:xfrm>
          <a:prstGeom prst="rect">
            <a:avLst/>
          </a:prstGeom>
          <a:pattFill prst="ltDn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Поддержка семей, имеющих детей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7272270" y="5829301"/>
            <a:ext cx="4428000" cy="864000"/>
          </a:xfrm>
          <a:prstGeom prst="rect">
            <a:avLst/>
          </a:prstGeom>
          <a:pattFill prst="ltDnDiag">
            <a:fgClr>
              <a:srgbClr val="D2A000"/>
            </a:fgClr>
            <a:bgClr>
              <a:schemeClr val="accent4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Социальные лифты для каждого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7264400" y="4849586"/>
            <a:ext cx="4428000" cy="864000"/>
          </a:xfrm>
          <a:prstGeom prst="rect">
            <a:avLst/>
          </a:prstGeom>
          <a:pattFill prst="ltDn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Социальная активность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2" t="31747" r="12655" b="21031"/>
          <a:stretch/>
        </p:blipFill>
        <p:spPr bwMode="auto">
          <a:xfrm>
            <a:off x="63148" y="73255"/>
            <a:ext cx="1650060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98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18190" y="6858000"/>
            <a:ext cx="12173810" cy="0"/>
          </a:xfrm>
          <a:prstGeom prst="line">
            <a:avLst/>
          </a:prstGeom>
          <a:ln w="19050">
            <a:solidFill>
              <a:srgbClr val="93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задержка 15"/>
          <p:cNvSpPr/>
          <p:nvPr/>
        </p:nvSpPr>
        <p:spPr>
          <a:xfrm flipH="1">
            <a:off x="11709947" y="6478017"/>
            <a:ext cx="472751" cy="366346"/>
          </a:xfrm>
          <a:prstGeom prst="flowChartDelay">
            <a:avLst/>
          </a:prstGeom>
          <a:solidFill>
            <a:srgbClr val="EDBA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5" b="1" dirty="0">
                <a:solidFill>
                  <a:srgbClr val="93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5900" y="1580240"/>
            <a:ext cx="1741786" cy="1184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Мониторинги и отчеты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28898" y="1199240"/>
            <a:ext cx="2311400" cy="4035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еженедельные – 6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616198" y="1712604"/>
            <a:ext cx="2324100" cy="3802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ежемесячные – 5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5710753" y="1164770"/>
            <a:ext cx="2688908" cy="693972"/>
            <a:chOff x="153692" y="251054"/>
            <a:chExt cx="2025016" cy="640803"/>
          </a:xfrm>
        </p:grpSpPr>
        <p:sp>
          <p:nvSpPr>
            <p:cNvPr id="67" name="Пятиугольник 66"/>
            <p:cNvSpPr/>
            <p:nvPr/>
          </p:nvSpPr>
          <p:spPr>
            <a:xfrm rot="10800000">
              <a:off x="153692" y="251054"/>
              <a:ext cx="2025016" cy="634969"/>
            </a:xfrm>
            <a:prstGeom prst="roundRect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Пятиугольник 4"/>
            <p:cNvSpPr/>
            <p:nvPr/>
          </p:nvSpPr>
          <p:spPr>
            <a:xfrm>
              <a:off x="204715" y="256889"/>
              <a:ext cx="1859223" cy="63496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 дорожных карт</a:t>
              </a:r>
              <a:endParaRPr lang="ru-RU" sz="16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8829794" y="1180092"/>
            <a:ext cx="2688908" cy="693972"/>
            <a:chOff x="153692" y="251054"/>
            <a:chExt cx="2025016" cy="640803"/>
          </a:xfrm>
        </p:grpSpPr>
        <p:sp>
          <p:nvSpPr>
            <p:cNvPr id="71" name="Пятиугольник 66"/>
            <p:cNvSpPr/>
            <p:nvPr/>
          </p:nvSpPr>
          <p:spPr>
            <a:xfrm rot="10800000">
              <a:off x="153692" y="251054"/>
              <a:ext cx="2025016" cy="634968"/>
            </a:xfrm>
            <a:prstGeom prst="roundRect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Пятиугольник 4"/>
            <p:cNvSpPr/>
            <p:nvPr/>
          </p:nvSpPr>
          <p:spPr>
            <a:xfrm>
              <a:off x="172706" y="256889"/>
              <a:ext cx="1866274" cy="63496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 медиапланов</a:t>
              </a:r>
              <a:endParaRPr lang="ru-RU" sz="16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622548" y="2674660"/>
            <a:ext cx="2317750" cy="5438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разовые – не менее 1 </a:t>
            </a:r>
          </a:p>
          <a:p>
            <a:pPr algn="ctr"/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неделю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5778504" y="2118331"/>
            <a:ext cx="2688908" cy="770133"/>
            <a:chOff x="153692" y="251054"/>
            <a:chExt cx="2025016" cy="640803"/>
          </a:xfrm>
        </p:grpSpPr>
        <p:sp>
          <p:nvSpPr>
            <p:cNvPr id="77" name="Пятиугольник 66"/>
            <p:cNvSpPr/>
            <p:nvPr/>
          </p:nvSpPr>
          <p:spPr>
            <a:xfrm rot="10800000">
              <a:off x="153692" y="251054"/>
              <a:ext cx="2025016" cy="634968"/>
            </a:xfrm>
            <a:prstGeom prst="roundRect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Пятиугольник 4"/>
            <p:cNvSpPr/>
            <p:nvPr/>
          </p:nvSpPr>
          <p:spPr>
            <a:xfrm>
              <a:off x="172706" y="256889"/>
              <a:ext cx="1866274" cy="63496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ru-RU" sz="1700" b="1" kern="12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14 рабочих групп при ДО ЯО</a:t>
              </a: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8834649" y="2118393"/>
            <a:ext cx="2688908" cy="770133"/>
            <a:chOff x="153692" y="251054"/>
            <a:chExt cx="2025016" cy="640803"/>
          </a:xfrm>
        </p:grpSpPr>
        <p:sp>
          <p:nvSpPr>
            <p:cNvPr id="80" name="Пятиугольник 66"/>
            <p:cNvSpPr/>
            <p:nvPr/>
          </p:nvSpPr>
          <p:spPr>
            <a:xfrm rot="10800000">
              <a:off x="153692" y="251054"/>
              <a:ext cx="2025016" cy="634968"/>
            </a:xfrm>
            <a:prstGeom prst="roundRect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Пятиугольник 4"/>
            <p:cNvSpPr/>
            <p:nvPr/>
          </p:nvSpPr>
          <p:spPr>
            <a:xfrm>
              <a:off x="172706" y="256889"/>
              <a:ext cx="1866274" cy="63496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ru-RU" sz="17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 информационных систем, 2 сайта,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ru-RU" sz="17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 чатов</a:t>
              </a:r>
              <a:endParaRPr lang="ru-RU" sz="17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" name="Скругленный прямоугольник 88"/>
          <p:cNvSpPr/>
          <p:nvPr/>
        </p:nvSpPr>
        <p:spPr>
          <a:xfrm>
            <a:off x="2628898" y="2190223"/>
            <a:ext cx="2311400" cy="3802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ежеквартальные – 3 </a:t>
            </a:r>
          </a:p>
        </p:txBody>
      </p:sp>
      <p:sp>
        <p:nvSpPr>
          <p:cNvPr id="90" name="Левая фигурная скобка 89"/>
          <p:cNvSpPr/>
          <p:nvPr/>
        </p:nvSpPr>
        <p:spPr>
          <a:xfrm>
            <a:off x="2090408" y="1300838"/>
            <a:ext cx="335290" cy="1879600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" name="Прямая соединительная линия 2"/>
          <p:cNvCxnSpPr/>
          <p:nvPr/>
        </p:nvCxnSpPr>
        <p:spPr>
          <a:xfrm>
            <a:off x="5448300" y="1080405"/>
            <a:ext cx="0" cy="21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20872" y="1241494"/>
            <a:ext cx="0" cy="208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308599" y="3001352"/>
            <a:ext cx="66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079999" y="3088438"/>
            <a:ext cx="66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3" r="5074" b="4981"/>
          <a:stretch/>
        </p:blipFill>
        <p:spPr bwMode="auto">
          <a:xfrm>
            <a:off x="215900" y="3450810"/>
            <a:ext cx="5714839" cy="317986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с двумя вырезанными противолежащими углами 42"/>
          <p:cNvSpPr/>
          <p:nvPr/>
        </p:nvSpPr>
        <p:spPr>
          <a:xfrm>
            <a:off x="1834935" y="29028"/>
            <a:ext cx="10368000" cy="828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>
              <a:solidFill>
                <a:srgbClr val="934677"/>
              </a:solidFill>
            </a:endParaRPr>
          </a:p>
        </p:txBody>
      </p:sp>
      <p:sp>
        <p:nvSpPr>
          <p:cNvPr id="35" name="Прямоугольник с двумя вырезанными противолежащими углами 42"/>
          <p:cNvSpPr/>
          <p:nvPr/>
        </p:nvSpPr>
        <p:spPr>
          <a:xfrm>
            <a:off x="1788154" y="-7634"/>
            <a:ext cx="10368000" cy="79521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36" name="Прямоугольник с двумя вырезанными противолежащими углами 42"/>
          <p:cNvSpPr/>
          <p:nvPr/>
        </p:nvSpPr>
        <p:spPr>
          <a:xfrm>
            <a:off x="1861125" y="-13566"/>
            <a:ext cx="10368000" cy="756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32" name="TextBox 31"/>
          <p:cNvSpPr txBox="1"/>
          <p:nvPr/>
        </p:nvSpPr>
        <p:spPr>
          <a:xfrm>
            <a:off x="2466330" y="59282"/>
            <a:ext cx="974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 НАЦПРОЕКТА «ОБРАЗОВАНИЕ»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2" t="31747" r="12655" b="21031"/>
          <a:stretch/>
        </p:blipFill>
        <p:spPr bwMode="auto">
          <a:xfrm>
            <a:off x="106690" y="57533"/>
            <a:ext cx="1650060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r="1276" b="9964"/>
          <a:stretch/>
        </p:blipFill>
        <p:spPr bwMode="auto">
          <a:xfrm>
            <a:off x="5759923" y="3329494"/>
            <a:ext cx="5983765" cy="299612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" r="1464" b="6436"/>
          <a:stretch/>
        </p:blipFill>
        <p:spPr bwMode="auto">
          <a:xfrm>
            <a:off x="3969977" y="4405480"/>
            <a:ext cx="5081649" cy="2291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8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5144643" y="999836"/>
            <a:ext cx="2688908" cy="915163"/>
            <a:chOff x="153692" y="196176"/>
            <a:chExt cx="2025016" cy="659097"/>
          </a:xfrm>
        </p:grpSpPr>
        <p:sp>
          <p:nvSpPr>
            <p:cNvPr id="34" name="Пятиугольник 33"/>
            <p:cNvSpPr/>
            <p:nvPr/>
          </p:nvSpPr>
          <p:spPr>
            <a:xfrm rot="10800000">
              <a:off x="153692" y="196176"/>
              <a:ext cx="2025016" cy="634968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ятиугольник 4"/>
            <p:cNvSpPr/>
            <p:nvPr/>
          </p:nvSpPr>
          <p:spPr>
            <a:xfrm>
              <a:off x="258784" y="220305"/>
              <a:ext cx="1866274" cy="63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473,96 млн. руб.</a:t>
              </a:r>
              <a:endParaRPr lang="ru-RU" sz="1600" b="1" kern="1200" dirty="0">
                <a:solidFill>
                  <a:srgbClr val="C00000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Прямоугольник с двумя вырезанными противолежащими углами 42"/>
          <p:cNvSpPr/>
          <p:nvPr/>
        </p:nvSpPr>
        <p:spPr>
          <a:xfrm>
            <a:off x="1210833" y="14514"/>
            <a:ext cx="10984053" cy="828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>
              <a:solidFill>
                <a:srgbClr val="934677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42"/>
          <p:cNvSpPr/>
          <p:nvPr/>
        </p:nvSpPr>
        <p:spPr>
          <a:xfrm>
            <a:off x="1207594" y="-7634"/>
            <a:ext cx="10984054" cy="79521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8190" y="6858000"/>
            <a:ext cx="12173810" cy="0"/>
          </a:xfrm>
          <a:prstGeom prst="line">
            <a:avLst/>
          </a:prstGeom>
          <a:ln w="19050">
            <a:solidFill>
              <a:srgbClr val="93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892490" y="980408"/>
            <a:ext cx="2688908" cy="915163"/>
            <a:chOff x="153692" y="196176"/>
            <a:chExt cx="2025016" cy="659097"/>
          </a:xfrm>
        </p:grpSpPr>
        <p:sp>
          <p:nvSpPr>
            <p:cNvPr id="27" name="Пятиугольник 26"/>
            <p:cNvSpPr/>
            <p:nvPr/>
          </p:nvSpPr>
          <p:spPr>
            <a:xfrm rot="10800000">
              <a:off x="153692" y="196176"/>
              <a:ext cx="2025016" cy="634968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ятиугольник 4"/>
            <p:cNvSpPr/>
            <p:nvPr/>
          </p:nvSpPr>
          <p:spPr>
            <a:xfrm>
              <a:off x="258784" y="220305"/>
              <a:ext cx="1866274" cy="63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7</a:t>
              </a:r>
              <a:r>
                <a:rPr lang="ru-RU" b="1" kern="12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 результатов</a:t>
              </a:r>
              <a:endParaRPr lang="ru-RU" sz="16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5" name="Овал 24"/>
          <p:cNvSpPr>
            <a:spLocks noChangeAspect="1"/>
          </p:cNvSpPr>
          <p:nvPr/>
        </p:nvSpPr>
        <p:spPr>
          <a:xfrm>
            <a:off x="390879" y="1015111"/>
            <a:ext cx="806140" cy="792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Группа 29"/>
          <p:cNvGrpSpPr/>
          <p:nvPr/>
        </p:nvGrpSpPr>
        <p:grpSpPr>
          <a:xfrm>
            <a:off x="8987972" y="1015111"/>
            <a:ext cx="2978780" cy="864000"/>
            <a:chOff x="153692" y="114563"/>
            <a:chExt cx="2025016" cy="634968"/>
          </a:xfrm>
        </p:grpSpPr>
        <p:sp>
          <p:nvSpPr>
            <p:cNvPr id="31" name="Пятиугольник 30"/>
            <p:cNvSpPr/>
            <p:nvPr/>
          </p:nvSpPr>
          <p:spPr>
            <a:xfrm rot="10800000">
              <a:off x="153692" y="114563"/>
              <a:ext cx="2025016" cy="634968"/>
            </a:xfrm>
            <a:prstGeom prst="homePlate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ятиугольник 4"/>
            <p:cNvSpPr/>
            <p:nvPr/>
          </p:nvSpPr>
          <p:spPr>
            <a:xfrm>
              <a:off x="253232" y="114563"/>
              <a:ext cx="1866274" cy="63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более 100 образовательных организаций</a:t>
              </a:r>
              <a:endParaRPr lang="ru-RU" b="1" kern="1200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29" name="Овал 28"/>
          <p:cNvSpPr>
            <a:spLocks noChangeAspect="1"/>
          </p:cNvSpPr>
          <p:nvPr/>
        </p:nvSpPr>
        <p:spPr>
          <a:xfrm>
            <a:off x="8551539" y="1078171"/>
            <a:ext cx="806140" cy="792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91013196"/>
              </p:ext>
            </p:extLst>
          </p:nvPr>
        </p:nvGraphicFramePr>
        <p:xfrm>
          <a:off x="186278" y="2095500"/>
          <a:ext cx="6642227" cy="438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007" y="2425699"/>
            <a:ext cx="331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3520" y="3267583"/>
            <a:ext cx="468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4734" y="4088575"/>
            <a:ext cx="468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9291" y="4913663"/>
            <a:ext cx="603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3165" y="5692693"/>
            <a:ext cx="605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786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787039" y="2266280"/>
            <a:ext cx="2810190" cy="4572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: вправо 19">
            <a:extLst>
              <a:ext uri="{FF2B5EF4-FFF2-40B4-BE49-F238E27FC236}">
                <a16:creationId xmlns:a16="http://schemas.microsoft.com/office/drawing/2014/main" id="{5BFF66EA-4D63-470C-9393-93B9D180EF16}"/>
              </a:ext>
            </a:extLst>
          </p:cNvPr>
          <p:cNvSpPr/>
          <p:nvPr/>
        </p:nvSpPr>
        <p:spPr>
          <a:xfrm>
            <a:off x="6901888" y="4233679"/>
            <a:ext cx="978408" cy="93600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-29036" y="3847918"/>
            <a:ext cx="840821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>
              <a:lnSpc>
                <a:spcPct val="80000"/>
              </a:lnSpc>
            </a:pP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8519880" y="4692964"/>
            <a:ext cx="3446872" cy="948099"/>
            <a:chOff x="413971" y="273819"/>
            <a:chExt cx="6168038" cy="547989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Прямоугольник 46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34967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школы оснащены оборудованием для детей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 ограниченными возможностями здоровья</a:t>
              </a:r>
            </a:p>
          </p:txBody>
        </p:sp>
      </p:grpSp>
      <p:sp>
        <p:nvSpPr>
          <p:cNvPr id="43" name="Овал 42"/>
          <p:cNvSpPr>
            <a:spLocks noChangeAspect="1"/>
          </p:cNvSpPr>
          <p:nvPr/>
        </p:nvSpPr>
        <p:spPr>
          <a:xfrm>
            <a:off x="7930237" y="4755679"/>
            <a:ext cx="828000" cy="82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8527140" y="5701690"/>
            <a:ext cx="3446872" cy="948099"/>
            <a:chOff x="413971" y="273819"/>
            <a:chExt cx="6168038" cy="547989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рямоугольник 49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34967" tIns="40640" rIns="40640" bIns="40640" numCol="1" spcCol="127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 цифрового и гуманитарного профилей</a:t>
              </a:r>
            </a:p>
            <a:p>
              <a:pPr lvl="0">
                <a:spcAft>
                  <a:spcPts val="0"/>
                </a:spcAft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«Точка роста»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163838" y="4966958"/>
            <a:ext cx="33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7923838" y="5737143"/>
            <a:ext cx="828000" cy="82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04405" y="5943513"/>
            <a:ext cx="55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8829944" y="2967779"/>
            <a:ext cx="2880001" cy="561669"/>
            <a:chOff x="9779" y="210005"/>
            <a:chExt cx="2168928" cy="404512"/>
          </a:xfrm>
        </p:grpSpPr>
        <p:sp>
          <p:nvSpPr>
            <p:cNvPr id="58" name="Пятиугольник 57"/>
            <p:cNvSpPr/>
            <p:nvPr/>
          </p:nvSpPr>
          <p:spPr>
            <a:xfrm rot="10800000">
              <a:off x="9779" y="210005"/>
              <a:ext cx="2168928" cy="401625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Пятиугольник 4"/>
            <p:cNvSpPr/>
            <p:nvPr/>
          </p:nvSpPr>
          <p:spPr>
            <a:xfrm>
              <a:off x="247677" y="297033"/>
              <a:ext cx="1735142" cy="317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448,13 млн. руб.</a:t>
              </a:r>
              <a:endParaRPr lang="ru-RU" sz="1600" b="1" kern="1200" dirty="0">
                <a:solidFill>
                  <a:srgbClr val="C00000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8512626" y="3684244"/>
            <a:ext cx="3446872" cy="948099"/>
            <a:chOff x="413971" y="273819"/>
            <a:chExt cx="6168038" cy="547989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Прямоугольник 61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34967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1600" b="1" kern="12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троительство школы </a:t>
              </a:r>
              <a:br>
                <a:rPr lang="ru-RU" sz="1600" b="1" kern="12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kern="12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г. Ярославле</a:t>
              </a:r>
            </a:p>
          </p:txBody>
        </p:sp>
      </p:grpSp>
      <p:sp>
        <p:nvSpPr>
          <p:cNvPr id="63" name="Овал 62"/>
          <p:cNvSpPr>
            <a:spLocks noChangeAspect="1"/>
          </p:cNvSpPr>
          <p:nvPr/>
        </p:nvSpPr>
        <p:spPr>
          <a:xfrm>
            <a:off x="7922983" y="3746959"/>
            <a:ext cx="828000" cy="82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156584" y="3958238"/>
            <a:ext cx="33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Блок-схема: задержка 15"/>
          <p:cNvSpPr/>
          <p:nvPr/>
        </p:nvSpPr>
        <p:spPr>
          <a:xfrm flipH="1">
            <a:off x="11709947" y="6478017"/>
            <a:ext cx="472751" cy="366346"/>
          </a:xfrm>
          <a:prstGeom prst="flowChartDelay">
            <a:avLst/>
          </a:prstGeom>
          <a:solidFill>
            <a:srgbClr val="EDBA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5" b="1" dirty="0">
                <a:solidFill>
                  <a:srgbClr val="93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65" name="Прямоугольник с двумя вырезанными противолежащими углами 42"/>
          <p:cNvSpPr/>
          <p:nvPr/>
        </p:nvSpPr>
        <p:spPr>
          <a:xfrm>
            <a:off x="1222509" y="-13566"/>
            <a:ext cx="10984491" cy="756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52" name="TextBox 51"/>
          <p:cNvSpPr txBox="1"/>
          <p:nvPr/>
        </p:nvSpPr>
        <p:spPr>
          <a:xfrm>
            <a:off x="2055632" y="72570"/>
            <a:ext cx="1012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ПРОЕКТ «СОВРЕМЕННАЯ ШКОЛА»</a:t>
            </a: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t="14458" r="89723" b="77873"/>
          <a:stretch/>
        </p:blipFill>
        <p:spPr bwMode="auto">
          <a:xfrm>
            <a:off x="146566" y="41254"/>
            <a:ext cx="928687" cy="89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4645744" y="967096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84" y="1157596"/>
            <a:ext cx="3905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Овал 70"/>
          <p:cNvSpPr>
            <a:spLocks noChangeAspect="1"/>
          </p:cNvSpPr>
          <p:nvPr/>
        </p:nvSpPr>
        <p:spPr>
          <a:xfrm>
            <a:off x="8290488" y="2841783"/>
            <a:ext cx="792000" cy="773724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628" y="3032283"/>
            <a:ext cx="288000" cy="39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98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68016A-2CC9-43F1-B846-E427D58EC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32" y="2428653"/>
            <a:ext cx="1645366" cy="1644384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FE3E75F6-0211-4119-BF40-090649007D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6" y="991484"/>
            <a:ext cx="1644891" cy="1625317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BDB154C0-A9B9-433C-B091-3FA5F24363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 trans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47" y="939302"/>
            <a:ext cx="1799087" cy="1800161"/>
          </a:xfrm>
          <a:prstGeom prst="rect">
            <a:avLst/>
          </a:prstGeom>
        </p:spPr>
      </p:pic>
      <p:sp>
        <p:nvSpPr>
          <p:cNvPr id="30" name="Прямоугольник с двумя вырезанными противолежащими углами 42"/>
          <p:cNvSpPr/>
          <p:nvPr/>
        </p:nvSpPr>
        <p:spPr>
          <a:xfrm>
            <a:off x="1210833" y="0"/>
            <a:ext cx="10984053" cy="828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>
              <a:solidFill>
                <a:srgbClr val="934677"/>
              </a:solidFill>
            </a:endParaRPr>
          </a:p>
        </p:txBody>
      </p:sp>
      <p:sp>
        <p:nvSpPr>
          <p:cNvPr id="31" name="Прямоугольник с двумя вырезанными противолежащими углами 42"/>
          <p:cNvSpPr/>
          <p:nvPr/>
        </p:nvSpPr>
        <p:spPr>
          <a:xfrm>
            <a:off x="1207594" y="-7634"/>
            <a:ext cx="10984054" cy="79521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32" name="Прямоугольник с двумя вырезанными противолежащими углами 42"/>
          <p:cNvSpPr/>
          <p:nvPr/>
        </p:nvSpPr>
        <p:spPr>
          <a:xfrm>
            <a:off x="1222509" y="-13566"/>
            <a:ext cx="10984491" cy="756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33" name="TextBox 32"/>
          <p:cNvSpPr txBox="1"/>
          <p:nvPr/>
        </p:nvSpPr>
        <p:spPr>
          <a:xfrm>
            <a:off x="740229" y="102113"/>
            <a:ext cx="113317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ЦЕНТРЫ ОБРАЗОВАНИЯ «ТОЧКА РОСТА»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F0786A3-8E41-4D2E-A792-4D8EB230D995}"/>
              </a:ext>
            </a:extLst>
          </p:cNvPr>
          <p:cNvGrpSpPr/>
          <p:nvPr/>
        </p:nvGrpSpPr>
        <p:grpSpPr>
          <a:xfrm>
            <a:off x="0" y="5368987"/>
            <a:ext cx="12192000" cy="1500823"/>
            <a:chOff x="26747" y="3954901"/>
            <a:chExt cx="9031885" cy="1500823"/>
          </a:xfrm>
        </p:grpSpPr>
        <p:sp>
          <p:nvSpPr>
            <p:cNvPr id="35" name="Полилиния: фигура 52">
              <a:extLst>
                <a:ext uri="{FF2B5EF4-FFF2-40B4-BE49-F238E27FC236}">
                  <a16:creationId xmlns:a16="http://schemas.microsoft.com/office/drawing/2014/main" id="{44EC6663-5FAF-4EC0-B1AD-4C0363AA3416}"/>
                </a:ext>
              </a:extLst>
            </p:cNvPr>
            <p:cNvSpPr/>
            <p:nvPr/>
          </p:nvSpPr>
          <p:spPr>
            <a:xfrm>
              <a:off x="240030" y="4919182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36" name="Полилиния: фигура 54">
              <a:extLst>
                <a:ext uri="{FF2B5EF4-FFF2-40B4-BE49-F238E27FC236}">
                  <a16:creationId xmlns:a16="http://schemas.microsoft.com/office/drawing/2014/main" id="{71675D01-5921-43DD-822A-DF6470C9B5E9}"/>
                </a:ext>
              </a:extLst>
            </p:cNvPr>
            <p:cNvSpPr/>
            <p:nvPr/>
          </p:nvSpPr>
          <p:spPr>
            <a:xfrm>
              <a:off x="448004" y="4596752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" name="Полилиния: фигура 58">
              <a:extLst>
                <a:ext uri="{FF2B5EF4-FFF2-40B4-BE49-F238E27FC236}">
                  <a16:creationId xmlns:a16="http://schemas.microsoft.com/office/drawing/2014/main" id="{B2E03B77-A2F2-46B0-891F-1796312EE65E}"/>
                </a:ext>
              </a:extLst>
            </p:cNvPr>
            <p:cNvSpPr/>
            <p:nvPr/>
          </p:nvSpPr>
          <p:spPr>
            <a:xfrm>
              <a:off x="28021" y="4596752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" name="Полилиния: фигура 59">
              <a:extLst>
                <a:ext uri="{FF2B5EF4-FFF2-40B4-BE49-F238E27FC236}">
                  <a16:creationId xmlns:a16="http://schemas.microsoft.com/office/drawing/2014/main" id="{794217BC-E8CA-44F3-BB29-0034B9021255}"/>
                </a:ext>
              </a:extLst>
            </p:cNvPr>
            <p:cNvSpPr/>
            <p:nvPr/>
          </p:nvSpPr>
          <p:spPr>
            <a:xfrm>
              <a:off x="1076536" y="4919182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39" name="Полилиния: фигура 64">
              <a:extLst>
                <a:ext uri="{FF2B5EF4-FFF2-40B4-BE49-F238E27FC236}">
                  <a16:creationId xmlns:a16="http://schemas.microsoft.com/office/drawing/2014/main" id="{82974D79-44C1-468C-BCA7-C66B17236939}"/>
                </a:ext>
              </a:extLst>
            </p:cNvPr>
            <p:cNvSpPr/>
            <p:nvPr/>
          </p:nvSpPr>
          <p:spPr>
            <a:xfrm>
              <a:off x="1284510" y="4596752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" name="Полилиния: фигура 65">
              <a:extLst>
                <a:ext uri="{FF2B5EF4-FFF2-40B4-BE49-F238E27FC236}">
                  <a16:creationId xmlns:a16="http://schemas.microsoft.com/office/drawing/2014/main" id="{CDDEDEED-94B8-4FBC-867B-7C06BACF904A}"/>
                </a:ext>
              </a:extLst>
            </p:cNvPr>
            <p:cNvSpPr/>
            <p:nvPr/>
          </p:nvSpPr>
          <p:spPr>
            <a:xfrm>
              <a:off x="656553" y="4919182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41" name="Полилиния: фигура 66">
              <a:extLst>
                <a:ext uri="{FF2B5EF4-FFF2-40B4-BE49-F238E27FC236}">
                  <a16:creationId xmlns:a16="http://schemas.microsoft.com/office/drawing/2014/main" id="{4DC375C2-C60E-4C15-88B0-5C598DCE48B3}"/>
                </a:ext>
              </a:extLst>
            </p:cNvPr>
            <p:cNvSpPr/>
            <p:nvPr/>
          </p:nvSpPr>
          <p:spPr>
            <a:xfrm>
              <a:off x="864527" y="4596752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2" name="Полилиния: фигура 67">
              <a:extLst>
                <a:ext uri="{FF2B5EF4-FFF2-40B4-BE49-F238E27FC236}">
                  <a16:creationId xmlns:a16="http://schemas.microsoft.com/office/drawing/2014/main" id="{6D893FCB-8966-4D14-A6A6-3E3E54B6D5C1}"/>
                </a:ext>
              </a:extLst>
            </p:cNvPr>
            <p:cNvSpPr/>
            <p:nvPr/>
          </p:nvSpPr>
          <p:spPr>
            <a:xfrm>
              <a:off x="239455" y="4270113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43" name="Полилиния: фигура 68">
              <a:extLst>
                <a:ext uri="{FF2B5EF4-FFF2-40B4-BE49-F238E27FC236}">
                  <a16:creationId xmlns:a16="http://schemas.microsoft.com/office/drawing/2014/main" id="{99B65F69-6BBE-40ED-9F7A-D9964126BDA9}"/>
                </a:ext>
              </a:extLst>
            </p:cNvPr>
            <p:cNvSpPr/>
            <p:nvPr/>
          </p:nvSpPr>
          <p:spPr>
            <a:xfrm>
              <a:off x="1075961" y="4270113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44" name="Полилиния: фигура 69">
              <a:extLst>
                <a:ext uri="{FF2B5EF4-FFF2-40B4-BE49-F238E27FC236}">
                  <a16:creationId xmlns:a16="http://schemas.microsoft.com/office/drawing/2014/main" id="{AE5B88D4-AC05-4219-AEDA-84E230097872}"/>
                </a:ext>
              </a:extLst>
            </p:cNvPr>
            <p:cNvSpPr/>
            <p:nvPr/>
          </p:nvSpPr>
          <p:spPr>
            <a:xfrm>
              <a:off x="655978" y="4270113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45" name="Полилиния: фигура 70">
              <a:extLst>
                <a:ext uri="{FF2B5EF4-FFF2-40B4-BE49-F238E27FC236}">
                  <a16:creationId xmlns:a16="http://schemas.microsoft.com/office/drawing/2014/main" id="{28D32085-7036-49E2-9FEB-C41EA271428D}"/>
                </a:ext>
              </a:extLst>
            </p:cNvPr>
            <p:cNvSpPr/>
            <p:nvPr/>
          </p:nvSpPr>
          <p:spPr>
            <a:xfrm>
              <a:off x="1914441" y="4929125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46" name="Полилиния: фигура 71">
              <a:extLst>
                <a:ext uri="{FF2B5EF4-FFF2-40B4-BE49-F238E27FC236}">
                  <a16:creationId xmlns:a16="http://schemas.microsoft.com/office/drawing/2014/main" id="{DDC432FB-B7A7-4E4D-ADD2-6C4334E7D067}"/>
                </a:ext>
              </a:extLst>
            </p:cNvPr>
            <p:cNvSpPr/>
            <p:nvPr/>
          </p:nvSpPr>
          <p:spPr>
            <a:xfrm>
              <a:off x="2122415" y="4606695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" name="Полилиния: фигура 72">
              <a:extLst>
                <a:ext uri="{FF2B5EF4-FFF2-40B4-BE49-F238E27FC236}">
                  <a16:creationId xmlns:a16="http://schemas.microsoft.com/office/drawing/2014/main" id="{E9FBDE91-8C60-4C42-8078-B32B0A25509B}"/>
                </a:ext>
              </a:extLst>
            </p:cNvPr>
            <p:cNvSpPr/>
            <p:nvPr/>
          </p:nvSpPr>
          <p:spPr>
            <a:xfrm>
              <a:off x="1494458" y="4929125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48" name="Полилиния: фигура 73">
              <a:extLst>
                <a:ext uri="{FF2B5EF4-FFF2-40B4-BE49-F238E27FC236}">
                  <a16:creationId xmlns:a16="http://schemas.microsoft.com/office/drawing/2014/main" id="{788CE20C-56A1-4DB0-800F-2C9C3595FD35}"/>
                </a:ext>
              </a:extLst>
            </p:cNvPr>
            <p:cNvSpPr/>
            <p:nvPr/>
          </p:nvSpPr>
          <p:spPr>
            <a:xfrm>
              <a:off x="1702432" y="4606695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" name="Полилиния: фигура 74">
              <a:extLst>
                <a:ext uri="{FF2B5EF4-FFF2-40B4-BE49-F238E27FC236}">
                  <a16:creationId xmlns:a16="http://schemas.microsoft.com/office/drawing/2014/main" id="{A6A187BF-1337-4292-BDB0-8AC2894E644E}"/>
                </a:ext>
              </a:extLst>
            </p:cNvPr>
            <p:cNvSpPr/>
            <p:nvPr/>
          </p:nvSpPr>
          <p:spPr>
            <a:xfrm>
              <a:off x="2750947" y="4929125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50" name="Полилиния: фигура 75">
              <a:extLst>
                <a:ext uri="{FF2B5EF4-FFF2-40B4-BE49-F238E27FC236}">
                  <a16:creationId xmlns:a16="http://schemas.microsoft.com/office/drawing/2014/main" id="{8EC9B73A-FED4-4461-B363-D9E9A167F315}"/>
                </a:ext>
              </a:extLst>
            </p:cNvPr>
            <p:cNvSpPr/>
            <p:nvPr/>
          </p:nvSpPr>
          <p:spPr>
            <a:xfrm>
              <a:off x="2958921" y="4606695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" name="Полилиния: фигура 76">
              <a:extLst>
                <a:ext uri="{FF2B5EF4-FFF2-40B4-BE49-F238E27FC236}">
                  <a16:creationId xmlns:a16="http://schemas.microsoft.com/office/drawing/2014/main" id="{5E9DFDAE-55FE-4C3F-8C33-A13CBCC4C0EC}"/>
                </a:ext>
              </a:extLst>
            </p:cNvPr>
            <p:cNvSpPr/>
            <p:nvPr/>
          </p:nvSpPr>
          <p:spPr>
            <a:xfrm>
              <a:off x="2330964" y="4929125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52" name="Полилиния: фигура 77">
              <a:extLst>
                <a:ext uri="{FF2B5EF4-FFF2-40B4-BE49-F238E27FC236}">
                  <a16:creationId xmlns:a16="http://schemas.microsoft.com/office/drawing/2014/main" id="{89FD2E2D-3ACD-49BB-93AA-3D1DF00E25F5}"/>
                </a:ext>
              </a:extLst>
            </p:cNvPr>
            <p:cNvSpPr/>
            <p:nvPr/>
          </p:nvSpPr>
          <p:spPr>
            <a:xfrm>
              <a:off x="2538938" y="4606695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" name="Полилиния: фигура 78">
              <a:extLst>
                <a:ext uri="{FF2B5EF4-FFF2-40B4-BE49-F238E27FC236}">
                  <a16:creationId xmlns:a16="http://schemas.microsoft.com/office/drawing/2014/main" id="{6F35A8E0-EB27-4C6C-A200-057835EDA693}"/>
                </a:ext>
              </a:extLst>
            </p:cNvPr>
            <p:cNvSpPr/>
            <p:nvPr/>
          </p:nvSpPr>
          <p:spPr>
            <a:xfrm>
              <a:off x="1913866" y="4280056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54" name="Полилиния: фигура 79">
              <a:extLst>
                <a:ext uri="{FF2B5EF4-FFF2-40B4-BE49-F238E27FC236}">
                  <a16:creationId xmlns:a16="http://schemas.microsoft.com/office/drawing/2014/main" id="{D91BAAD6-B7CE-458C-96C7-7B9ED887D424}"/>
                </a:ext>
              </a:extLst>
            </p:cNvPr>
            <p:cNvSpPr/>
            <p:nvPr/>
          </p:nvSpPr>
          <p:spPr>
            <a:xfrm>
              <a:off x="1493883" y="4280056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55" name="Полилиния: фигура 80">
              <a:extLst>
                <a:ext uri="{FF2B5EF4-FFF2-40B4-BE49-F238E27FC236}">
                  <a16:creationId xmlns:a16="http://schemas.microsoft.com/office/drawing/2014/main" id="{5FB01B55-B8A4-478A-B2B3-CD038ED837C6}"/>
                </a:ext>
              </a:extLst>
            </p:cNvPr>
            <p:cNvSpPr/>
            <p:nvPr/>
          </p:nvSpPr>
          <p:spPr>
            <a:xfrm>
              <a:off x="2750372" y="4280056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56" name="Полилиния: фигура 81">
              <a:extLst>
                <a:ext uri="{FF2B5EF4-FFF2-40B4-BE49-F238E27FC236}">
                  <a16:creationId xmlns:a16="http://schemas.microsoft.com/office/drawing/2014/main" id="{A26F45DA-04A2-4B79-9E91-0E2C6C272824}"/>
                </a:ext>
              </a:extLst>
            </p:cNvPr>
            <p:cNvSpPr/>
            <p:nvPr/>
          </p:nvSpPr>
          <p:spPr>
            <a:xfrm>
              <a:off x="2330389" y="4280056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57" name="Полилиния: фигура 82">
              <a:extLst>
                <a:ext uri="{FF2B5EF4-FFF2-40B4-BE49-F238E27FC236}">
                  <a16:creationId xmlns:a16="http://schemas.microsoft.com/office/drawing/2014/main" id="{5BC606E2-95BB-40D0-91FE-88610CA05C9F}"/>
                </a:ext>
              </a:extLst>
            </p:cNvPr>
            <p:cNvSpPr/>
            <p:nvPr/>
          </p:nvSpPr>
          <p:spPr>
            <a:xfrm>
              <a:off x="3597600" y="4929125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58" name="Полилиния: фигура 83">
              <a:extLst>
                <a:ext uri="{FF2B5EF4-FFF2-40B4-BE49-F238E27FC236}">
                  <a16:creationId xmlns:a16="http://schemas.microsoft.com/office/drawing/2014/main" id="{AA8F8E9D-0F65-4B9A-96B1-15DFF96CF1DF}"/>
                </a:ext>
              </a:extLst>
            </p:cNvPr>
            <p:cNvSpPr/>
            <p:nvPr/>
          </p:nvSpPr>
          <p:spPr>
            <a:xfrm>
              <a:off x="3805574" y="4606695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" name="Полилиния: фигура 84">
              <a:extLst>
                <a:ext uri="{FF2B5EF4-FFF2-40B4-BE49-F238E27FC236}">
                  <a16:creationId xmlns:a16="http://schemas.microsoft.com/office/drawing/2014/main" id="{014873BE-E960-4DE9-B63B-BCE197350CB0}"/>
                </a:ext>
              </a:extLst>
            </p:cNvPr>
            <p:cNvSpPr/>
            <p:nvPr/>
          </p:nvSpPr>
          <p:spPr>
            <a:xfrm>
              <a:off x="3177617" y="4929125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60" name="Полилиния: фигура 85">
              <a:extLst>
                <a:ext uri="{FF2B5EF4-FFF2-40B4-BE49-F238E27FC236}">
                  <a16:creationId xmlns:a16="http://schemas.microsoft.com/office/drawing/2014/main" id="{1E3F8E70-32DB-4540-8B6C-F284E38686E1}"/>
                </a:ext>
              </a:extLst>
            </p:cNvPr>
            <p:cNvSpPr/>
            <p:nvPr/>
          </p:nvSpPr>
          <p:spPr>
            <a:xfrm>
              <a:off x="3385591" y="4606695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" name="Полилиния: фигура 86">
              <a:extLst>
                <a:ext uri="{FF2B5EF4-FFF2-40B4-BE49-F238E27FC236}">
                  <a16:creationId xmlns:a16="http://schemas.microsoft.com/office/drawing/2014/main" id="{912F06D7-AF5A-4F9C-8F4D-210175F6543A}"/>
                </a:ext>
              </a:extLst>
            </p:cNvPr>
            <p:cNvSpPr/>
            <p:nvPr/>
          </p:nvSpPr>
          <p:spPr>
            <a:xfrm>
              <a:off x="4434106" y="4929125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62" name="Полилиния: фигура 87">
              <a:extLst>
                <a:ext uri="{FF2B5EF4-FFF2-40B4-BE49-F238E27FC236}">
                  <a16:creationId xmlns:a16="http://schemas.microsoft.com/office/drawing/2014/main" id="{110DA46A-325B-481B-A450-3808F0F8BD6E}"/>
                </a:ext>
              </a:extLst>
            </p:cNvPr>
            <p:cNvSpPr/>
            <p:nvPr/>
          </p:nvSpPr>
          <p:spPr>
            <a:xfrm>
              <a:off x="4642080" y="4606695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" name="Полилиния: фигура 88">
              <a:extLst>
                <a:ext uri="{FF2B5EF4-FFF2-40B4-BE49-F238E27FC236}">
                  <a16:creationId xmlns:a16="http://schemas.microsoft.com/office/drawing/2014/main" id="{F4BE05D1-719B-406E-9ABB-EA9F4B36043D}"/>
                </a:ext>
              </a:extLst>
            </p:cNvPr>
            <p:cNvSpPr/>
            <p:nvPr/>
          </p:nvSpPr>
          <p:spPr>
            <a:xfrm>
              <a:off x="4014123" y="4929125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64" name="Полилиния: фигура 89">
              <a:extLst>
                <a:ext uri="{FF2B5EF4-FFF2-40B4-BE49-F238E27FC236}">
                  <a16:creationId xmlns:a16="http://schemas.microsoft.com/office/drawing/2014/main" id="{A0325976-19F8-4FC9-A425-0BC36738FF95}"/>
                </a:ext>
              </a:extLst>
            </p:cNvPr>
            <p:cNvSpPr/>
            <p:nvPr/>
          </p:nvSpPr>
          <p:spPr>
            <a:xfrm>
              <a:off x="4222097" y="4606695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" name="Полилиния: фигура 90">
              <a:extLst>
                <a:ext uri="{FF2B5EF4-FFF2-40B4-BE49-F238E27FC236}">
                  <a16:creationId xmlns:a16="http://schemas.microsoft.com/office/drawing/2014/main" id="{53DA3817-B056-40BD-80DB-2956C3E2381C}"/>
                </a:ext>
              </a:extLst>
            </p:cNvPr>
            <p:cNvSpPr/>
            <p:nvPr/>
          </p:nvSpPr>
          <p:spPr>
            <a:xfrm>
              <a:off x="3597025" y="4280056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66" name="Полилиния: фигура 91">
              <a:extLst>
                <a:ext uri="{FF2B5EF4-FFF2-40B4-BE49-F238E27FC236}">
                  <a16:creationId xmlns:a16="http://schemas.microsoft.com/office/drawing/2014/main" id="{FF50FE13-9354-4033-8FC5-7128AD3E77D4}"/>
                </a:ext>
              </a:extLst>
            </p:cNvPr>
            <p:cNvSpPr/>
            <p:nvPr/>
          </p:nvSpPr>
          <p:spPr>
            <a:xfrm>
              <a:off x="3177042" y="4280056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67" name="Полилиния: фигура 92">
              <a:extLst>
                <a:ext uri="{FF2B5EF4-FFF2-40B4-BE49-F238E27FC236}">
                  <a16:creationId xmlns:a16="http://schemas.microsoft.com/office/drawing/2014/main" id="{D139AA4E-5633-4DE8-8D1E-B6482E0E7EE8}"/>
                </a:ext>
              </a:extLst>
            </p:cNvPr>
            <p:cNvSpPr/>
            <p:nvPr/>
          </p:nvSpPr>
          <p:spPr>
            <a:xfrm>
              <a:off x="4433531" y="4280056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68" name="Полилиния: фигура 93">
              <a:extLst>
                <a:ext uri="{FF2B5EF4-FFF2-40B4-BE49-F238E27FC236}">
                  <a16:creationId xmlns:a16="http://schemas.microsoft.com/office/drawing/2014/main" id="{6C070261-D7AB-4E50-A274-807D9A3FB090}"/>
                </a:ext>
              </a:extLst>
            </p:cNvPr>
            <p:cNvSpPr/>
            <p:nvPr/>
          </p:nvSpPr>
          <p:spPr>
            <a:xfrm>
              <a:off x="4013548" y="4280056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69" name="Полилиния: фигура 94">
              <a:extLst>
                <a:ext uri="{FF2B5EF4-FFF2-40B4-BE49-F238E27FC236}">
                  <a16:creationId xmlns:a16="http://schemas.microsoft.com/office/drawing/2014/main" id="{BBA32854-0182-4C24-87E8-A925480A1D51}"/>
                </a:ext>
              </a:extLst>
            </p:cNvPr>
            <p:cNvSpPr/>
            <p:nvPr/>
          </p:nvSpPr>
          <p:spPr>
            <a:xfrm>
              <a:off x="5272011" y="4939068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70" name="Полилиния: фигура 95">
              <a:extLst>
                <a:ext uri="{FF2B5EF4-FFF2-40B4-BE49-F238E27FC236}">
                  <a16:creationId xmlns:a16="http://schemas.microsoft.com/office/drawing/2014/main" id="{5F53E090-7432-44F2-8C53-C14177246796}"/>
                </a:ext>
              </a:extLst>
            </p:cNvPr>
            <p:cNvSpPr/>
            <p:nvPr/>
          </p:nvSpPr>
          <p:spPr>
            <a:xfrm>
              <a:off x="5479985" y="4616638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1" name="Полилиния: фигура 96">
              <a:extLst>
                <a:ext uri="{FF2B5EF4-FFF2-40B4-BE49-F238E27FC236}">
                  <a16:creationId xmlns:a16="http://schemas.microsoft.com/office/drawing/2014/main" id="{F00ED0E2-900A-4B56-9240-A5C7E231B2CC}"/>
                </a:ext>
              </a:extLst>
            </p:cNvPr>
            <p:cNvSpPr/>
            <p:nvPr/>
          </p:nvSpPr>
          <p:spPr>
            <a:xfrm>
              <a:off x="4852028" y="4939068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72" name="Полилиния: фигура 97">
              <a:extLst>
                <a:ext uri="{FF2B5EF4-FFF2-40B4-BE49-F238E27FC236}">
                  <a16:creationId xmlns:a16="http://schemas.microsoft.com/office/drawing/2014/main" id="{80FA84F1-8503-4F8A-AE55-607268E800ED}"/>
                </a:ext>
              </a:extLst>
            </p:cNvPr>
            <p:cNvSpPr/>
            <p:nvPr/>
          </p:nvSpPr>
          <p:spPr>
            <a:xfrm>
              <a:off x="5060002" y="4616638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Полилиния: фигура 98">
              <a:extLst>
                <a:ext uri="{FF2B5EF4-FFF2-40B4-BE49-F238E27FC236}">
                  <a16:creationId xmlns:a16="http://schemas.microsoft.com/office/drawing/2014/main" id="{BE779834-45BA-4502-8195-39FC6F5910FF}"/>
                </a:ext>
              </a:extLst>
            </p:cNvPr>
            <p:cNvSpPr/>
            <p:nvPr/>
          </p:nvSpPr>
          <p:spPr>
            <a:xfrm>
              <a:off x="6108517" y="4939068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74" name="Полилиния: фигура 99">
              <a:extLst>
                <a:ext uri="{FF2B5EF4-FFF2-40B4-BE49-F238E27FC236}">
                  <a16:creationId xmlns:a16="http://schemas.microsoft.com/office/drawing/2014/main" id="{062C1E3F-66D8-4F84-ADB8-9C9DC2488EFD}"/>
                </a:ext>
              </a:extLst>
            </p:cNvPr>
            <p:cNvSpPr/>
            <p:nvPr/>
          </p:nvSpPr>
          <p:spPr>
            <a:xfrm>
              <a:off x="6316491" y="4616638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Полилиния: фигура 100">
              <a:extLst>
                <a:ext uri="{FF2B5EF4-FFF2-40B4-BE49-F238E27FC236}">
                  <a16:creationId xmlns:a16="http://schemas.microsoft.com/office/drawing/2014/main" id="{8679165F-097F-4036-9EA9-8D5C7F29D864}"/>
                </a:ext>
              </a:extLst>
            </p:cNvPr>
            <p:cNvSpPr/>
            <p:nvPr/>
          </p:nvSpPr>
          <p:spPr>
            <a:xfrm>
              <a:off x="5688534" y="4939068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76" name="Полилиния: фигура 101">
              <a:extLst>
                <a:ext uri="{FF2B5EF4-FFF2-40B4-BE49-F238E27FC236}">
                  <a16:creationId xmlns:a16="http://schemas.microsoft.com/office/drawing/2014/main" id="{1B0D4A44-7FF4-4617-AAE5-48D5243D74D3}"/>
                </a:ext>
              </a:extLst>
            </p:cNvPr>
            <p:cNvSpPr/>
            <p:nvPr/>
          </p:nvSpPr>
          <p:spPr>
            <a:xfrm>
              <a:off x="5896508" y="4616638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" name="Полилиния: фигура 102">
              <a:extLst>
                <a:ext uri="{FF2B5EF4-FFF2-40B4-BE49-F238E27FC236}">
                  <a16:creationId xmlns:a16="http://schemas.microsoft.com/office/drawing/2014/main" id="{AE09836E-1F48-45C9-8377-EE5095A74658}"/>
                </a:ext>
              </a:extLst>
            </p:cNvPr>
            <p:cNvSpPr/>
            <p:nvPr/>
          </p:nvSpPr>
          <p:spPr>
            <a:xfrm>
              <a:off x="5271436" y="4289999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78" name="Полилиния: фигура 103">
              <a:extLst>
                <a:ext uri="{FF2B5EF4-FFF2-40B4-BE49-F238E27FC236}">
                  <a16:creationId xmlns:a16="http://schemas.microsoft.com/office/drawing/2014/main" id="{09D61FB5-AF77-4606-9184-0F9E604D51C0}"/>
                </a:ext>
              </a:extLst>
            </p:cNvPr>
            <p:cNvSpPr/>
            <p:nvPr/>
          </p:nvSpPr>
          <p:spPr>
            <a:xfrm>
              <a:off x="4851453" y="4289999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79" name="Полилиния: фигура 104">
              <a:extLst>
                <a:ext uri="{FF2B5EF4-FFF2-40B4-BE49-F238E27FC236}">
                  <a16:creationId xmlns:a16="http://schemas.microsoft.com/office/drawing/2014/main" id="{83ED8BEC-2771-4B5E-80A6-987D90C26FD5}"/>
                </a:ext>
              </a:extLst>
            </p:cNvPr>
            <p:cNvSpPr/>
            <p:nvPr/>
          </p:nvSpPr>
          <p:spPr>
            <a:xfrm>
              <a:off x="6107942" y="4289999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80" name="Полилиния: фигура 105">
              <a:extLst>
                <a:ext uri="{FF2B5EF4-FFF2-40B4-BE49-F238E27FC236}">
                  <a16:creationId xmlns:a16="http://schemas.microsoft.com/office/drawing/2014/main" id="{E9FCF524-4BE2-422F-BD29-BBF72C623E73}"/>
                </a:ext>
              </a:extLst>
            </p:cNvPr>
            <p:cNvSpPr/>
            <p:nvPr/>
          </p:nvSpPr>
          <p:spPr>
            <a:xfrm>
              <a:off x="5687959" y="4289999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81" name="Полилиния: фигура 106">
              <a:extLst>
                <a:ext uri="{FF2B5EF4-FFF2-40B4-BE49-F238E27FC236}">
                  <a16:creationId xmlns:a16="http://schemas.microsoft.com/office/drawing/2014/main" id="{71DE4242-7663-4887-B464-7BCDE752C2F2}"/>
                </a:ext>
              </a:extLst>
            </p:cNvPr>
            <p:cNvSpPr/>
            <p:nvPr/>
          </p:nvSpPr>
          <p:spPr>
            <a:xfrm>
              <a:off x="6955001" y="4929125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82" name="Полилиния: фигура 107">
              <a:extLst>
                <a:ext uri="{FF2B5EF4-FFF2-40B4-BE49-F238E27FC236}">
                  <a16:creationId xmlns:a16="http://schemas.microsoft.com/office/drawing/2014/main" id="{3115EEE7-8655-4FFC-A774-B806E3B398BB}"/>
                </a:ext>
              </a:extLst>
            </p:cNvPr>
            <p:cNvSpPr/>
            <p:nvPr/>
          </p:nvSpPr>
          <p:spPr>
            <a:xfrm>
              <a:off x="7162975" y="4606695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" name="Полилиния: фигура 108">
              <a:extLst>
                <a:ext uri="{FF2B5EF4-FFF2-40B4-BE49-F238E27FC236}">
                  <a16:creationId xmlns:a16="http://schemas.microsoft.com/office/drawing/2014/main" id="{6C419AB6-694B-4429-BD43-E5EBCC9F970F}"/>
                </a:ext>
              </a:extLst>
            </p:cNvPr>
            <p:cNvSpPr/>
            <p:nvPr/>
          </p:nvSpPr>
          <p:spPr>
            <a:xfrm>
              <a:off x="6535018" y="4929125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84" name="Полилиния: фигура 109">
              <a:extLst>
                <a:ext uri="{FF2B5EF4-FFF2-40B4-BE49-F238E27FC236}">
                  <a16:creationId xmlns:a16="http://schemas.microsoft.com/office/drawing/2014/main" id="{2002678B-32EC-4068-B7E6-CE203D01E5CD}"/>
                </a:ext>
              </a:extLst>
            </p:cNvPr>
            <p:cNvSpPr/>
            <p:nvPr/>
          </p:nvSpPr>
          <p:spPr>
            <a:xfrm>
              <a:off x="6742992" y="4606695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" name="Полилиния: фигура 110">
              <a:extLst>
                <a:ext uri="{FF2B5EF4-FFF2-40B4-BE49-F238E27FC236}">
                  <a16:creationId xmlns:a16="http://schemas.microsoft.com/office/drawing/2014/main" id="{003DC897-E295-4107-8FDF-B71BBBF58EAF}"/>
                </a:ext>
              </a:extLst>
            </p:cNvPr>
            <p:cNvSpPr/>
            <p:nvPr/>
          </p:nvSpPr>
          <p:spPr>
            <a:xfrm>
              <a:off x="7791507" y="4929125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86" name="Полилиния: фигура 111">
              <a:extLst>
                <a:ext uri="{FF2B5EF4-FFF2-40B4-BE49-F238E27FC236}">
                  <a16:creationId xmlns:a16="http://schemas.microsoft.com/office/drawing/2014/main" id="{DEF9D0CC-4B86-4B8C-8B42-E8C0BBCF7804}"/>
                </a:ext>
              </a:extLst>
            </p:cNvPr>
            <p:cNvSpPr/>
            <p:nvPr/>
          </p:nvSpPr>
          <p:spPr>
            <a:xfrm>
              <a:off x="7999481" y="4606695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" name="Полилиния: фигура 112">
              <a:extLst>
                <a:ext uri="{FF2B5EF4-FFF2-40B4-BE49-F238E27FC236}">
                  <a16:creationId xmlns:a16="http://schemas.microsoft.com/office/drawing/2014/main" id="{ED95ED02-5D7C-45F8-B23B-6DE3CD6EE5B3}"/>
                </a:ext>
              </a:extLst>
            </p:cNvPr>
            <p:cNvSpPr/>
            <p:nvPr/>
          </p:nvSpPr>
          <p:spPr>
            <a:xfrm>
              <a:off x="7371524" y="4929125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88" name="Полилиния: фигура 113">
              <a:extLst>
                <a:ext uri="{FF2B5EF4-FFF2-40B4-BE49-F238E27FC236}">
                  <a16:creationId xmlns:a16="http://schemas.microsoft.com/office/drawing/2014/main" id="{3613A86E-610C-4F4B-9A33-47AEA47E3F1C}"/>
                </a:ext>
              </a:extLst>
            </p:cNvPr>
            <p:cNvSpPr/>
            <p:nvPr/>
          </p:nvSpPr>
          <p:spPr>
            <a:xfrm>
              <a:off x="7579498" y="4606695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" name="Полилиния: фигура 114">
              <a:extLst>
                <a:ext uri="{FF2B5EF4-FFF2-40B4-BE49-F238E27FC236}">
                  <a16:creationId xmlns:a16="http://schemas.microsoft.com/office/drawing/2014/main" id="{DA884A47-185C-4E7F-93C8-96B56385149D}"/>
                </a:ext>
              </a:extLst>
            </p:cNvPr>
            <p:cNvSpPr/>
            <p:nvPr/>
          </p:nvSpPr>
          <p:spPr>
            <a:xfrm>
              <a:off x="6954426" y="4280056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90" name="Полилиния: фигура 115">
              <a:extLst>
                <a:ext uri="{FF2B5EF4-FFF2-40B4-BE49-F238E27FC236}">
                  <a16:creationId xmlns:a16="http://schemas.microsoft.com/office/drawing/2014/main" id="{3FBE0356-B5F0-45A7-8BFA-F21A6B299993}"/>
                </a:ext>
              </a:extLst>
            </p:cNvPr>
            <p:cNvSpPr/>
            <p:nvPr/>
          </p:nvSpPr>
          <p:spPr>
            <a:xfrm>
              <a:off x="6534443" y="4280056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91" name="Полилиния: фигура 116">
              <a:extLst>
                <a:ext uri="{FF2B5EF4-FFF2-40B4-BE49-F238E27FC236}">
                  <a16:creationId xmlns:a16="http://schemas.microsoft.com/office/drawing/2014/main" id="{0652A7BD-FA66-41C6-B843-0D5018FF2742}"/>
                </a:ext>
              </a:extLst>
            </p:cNvPr>
            <p:cNvSpPr/>
            <p:nvPr/>
          </p:nvSpPr>
          <p:spPr>
            <a:xfrm>
              <a:off x="7790932" y="4280056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92" name="Полилиния: фигура 117">
              <a:extLst>
                <a:ext uri="{FF2B5EF4-FFF2-40B4-BE49-F238E27FC236}">
                  <a16:creationId xmlns:a16="http://schemas.microsoft.com/office/drawing/2014/main" id="{817B5908-0416-4131-BAFD-26298E4C1BE9}"/>
                </a:ext>
              </a:extLst>
            </p:cNvPr>
            <p:cNvSpPr/>
            <p:nvPr/>
          </p:nvSpPr>
          <p:spPr>
            <a:xfrm>
              <a:off x="7370949" y="4280056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93" name="Полилиния: фигура 118">
              <a:extLst>
                <a:ext uri="{FF2B5EF4-FFF2-40B4-BE49-F238E27FC236}">
                  <a16:creationId xmlns:a16="http://schemas.microsoft.com/office/drawing/2014/main" id="{7CECD52D-89BC-49F5-BCBD-8DD84CD2E309}"/>
                </a:ext>
              </a:extLst>
            </p:cNvPr>
            <p:cNvSpPr/>
            <p:nvPr/>
          </p:nvSpPr>
          <p:spPr>
            <a:xfrm>
              <a:off x="8637376" y="4929125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94" name="Полилиния: фигура 119">
              <a:extLst>
                <a:ext uri="{FF2B5EF4-FFF2-40B4-BE49-F238E27FC236}">
                  <a16:creationId xmlns:a16="http://schemas.microsoft.com/office/drawing/2014/main" id="{CEB37060-AB96-4C61-8768-EE27519C273A}"/>
                </a:ext>
              </a:extLst>
            </p:cNvPr>
            <p:cNvSpPr/>
            <p:nvPr/>
          </p:nvSpPr>
          <p:spPr>
            <a:xfrm>
              <a:off x="8217393" y="4929125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95" name="Полилиния: фигура 120">
              <a:extLst>
                <a:ext uri="{FF2B5EF4-FFF2-40B4-BE49-F238E27FC236}">
                  <a16:creationId xmlns:a16="http://schemas.microsoft.com/office/drawing/2014/main" id="{C9859C93-865C-47A8-9382-AA3C1EFA31BC}"/>
                </a:ext>
              </a:extLst>
            </p:cNvPr>
            <p:cNvSpPr/>
            <p:nvPr/>
          </p:nvSpPr>
          <p:spPr>
            <a:xfrm>
              <a:off x="8425367" y="4606695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" name="Полилиния: фигура 121">
              <a:extLst>
                <a:ext uri="{FF2B5EF4-FFF2-40B4-BE49-F238E27FC236}">
                  <a16:creationId xmlns:a16="http://schemas.microsoft.com/office/drawing/2014/main" id="{ED4C953C-F937-4DB0-A000-77D5DBCE305B}"/>
                </a:ext>
              </a:extLst>
            </p:cNvPr>
            <p:cNvSpPr/>
            <p:nvPr/>
          </p:nvSpPr>
          <p:spPr>
            <a:xfrm>
              <a:off x="8636801" y="4280056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97" name="Полилиния: фигура 122">
              <a:extLst>
                <a:ext uri="{FF2B5EF4-FFF2-40B4-BE49-F238E27FC236}">
                  <a16:creationId xmlns:a16="http://schemas.microsoft.com/office/drawing/2014/main" id="{A3A8F9C3-3D8C-4391-B35E-1A8D245647B4}"/>
                </a:ext>
              </a:extLst>
            </p:cNvPr>
            <p:cNvSpPr/>
            <p:nvPr/>
          </p:nvSpPr>
          <p:spPr>
            <a:xfrm>
              <a:off x="8216818" y="4280056"/>
              <a:ext cx="209123" cy="516656"/>
            </a:xfrm>
            <a:custGeom>
              <a:avLst/>
              <a:gdLst>
                <a:gd name="connsiteX0" fmla="*/ 0 w 209123"/>
                <a:gd name="connsiteY0" fmla="*/ 0 h 516656"/>
                <a:gd name="connsiteX1" fmla="*/ 209123 w 209123"/>
                <a:gd name="connsiteY1" fmla="*/ 225524 h 516656"/>
                <a:gd name="connsiteX2" fmla="*/ 209123 w 209123"/>
                <a:gd name="connsiteY2" fmla="*/ 516656 h 516656"/>
                <a:gd name="connsiteX3" fmla="*/ 0 w 209123"/>
                <a:gd name="connsiteY3" fmla="*/ 291131 h 516656"/>
                <a:gd name="connsiteX4" fmla="*/ 0 w 209123"/>
                <a:gd name="connsiteY4" fmla="*/ 0 h 5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3" h="516656">
                  <a:moveTo>
                    <a:pt x="0" y="0"/>
                  </a:moveTo>
                  <a:lnTo>
                    <a:pt x="209123" y="225524"/>
                  </a:lnTo>
                  <a:lnTo>
                    <a:pt x="209123" y="516656"/>
                  </a:lnTo>
                  <a:lnTo>
                    <a:pt x="0" y="291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98" name="Полилиния: фигура 123">
              <a:extLst>
                <a:ext uri="{FF2B5EF4-FFF2-40B4-BE49-F238E27FC236}">
                  <a16:creationId xmlns:a16="http://schemas.microsoft.com/office/drawing/2014/main" id="{CE12E7CE-1DC1-4C1D-9C41-E4E6FF3B9CE8}"/>
                </a:ext>
              </a:extLst>
            </p:cNvPr>
            <p:cNvSpPr/>
            <p:nvPr/>
          </p:nvSpPr>
          <p:spPr>
            <a:xfrm>
              <a:off x="446730" y="3954901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" name="Полилиния: фигура 124">
              <a:extLst>
                <a:ext uri="{FF2B5EF4-FFF2-40B4-BE49-F238E27FC236}">
                  <a16:creationId xmlns:a16="http://schemas.microsoft.com/office/drawing/2014/main" id="{D75F304A-2DAE-4ADC-B6EC-3D83E56A6200}"/>
                </a:ext>
              </a:extLst>
            </p:cNvPr>
            <p:cNvSpPr/>
            <p:nvPr/>
          </p:nvSpPr>
          <p:spPr>
            <a:xfrm>
              <a:off x="26747" y="3954901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" name="Полилиния: фигура 125">
              <a:extLst>
                <a:ext uri="{FF2B5EF4-FFF2-40B4-BE49-F238E27FC236}">
                  <a16:creationId xmlns:a16="http://schemas.microsoft.com/office/drawing/2014/main" id="{722216C3-BD65-4FC2-8DDF-1AE59C2CFE12}"/>
                </a:ext>
              </a:extLst>
            </p:cNvPr>
            <p:cNvSpPr/>
            <p:nvPr/>
          </p:nvSpPr>
          <p:spPr>
            <a:xfrm>
              <a:off x="1283236" y="3954901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" name="Полилиния: фигура 126">
              <a:extLst>
                <a:ext uri="{FF2B5EF4-FFF2-40B4-BE49-F238E27FC236}">
                  <a16:creationId xmlns:a16="http://schemas.microsoft.com/office/drawing/2014/main" id="{5CA7E749-374C-40E3-81B9-CB2B2CCCB857}"/>
                </a:ext>
              </a:extLst>
            </p:cNvPr>
            <p:cNvSpPr/>
            <p:nvPr/>
          </p:nvSpPr>
          <p:spPr>
            <a:xfrm>
              <a:off x="863253" y="3954901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" name="Полилиния: фигура 127">
              <a:extLst>
                <a:ext uri="{FF2B5EF4-FFF2-40B4-BE49-F238E27FC236}">
                  <a16:creationId xmlns:a16="http://schemas.microsoft.com/office/drawing/2014/main" id="{FE95F515-F705-466D-A02E-372CCEF2D27D}"/>
                </a:ext>
              </a:extLst>
            </p:cNvPr>
            <p:cNvSpPr/>
            <p:nvPr/>
          </p:nvSpPr>
          <p:spPr>
            <a:xfrm>
              <a:off x="2121141" y="3964844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" name="Полилиния: фигура 128">
              <a:extLst>
                <a:ext uri="{FF2B5EF4-FFF2-40B4-BE49-F238E27FC236}">
                  <a16:creationId xmlns:a16="http://schemas.microsoft.com/office/drawing/2014/main" id="{BB56D125-6AB7-4787-9217-16A95AB8C823}"/>
                </a:ext>
              </a:extLst>
            </p:cNvPr>
            <p:cNvSpPr/>
            <p:nvPr/>
          </p:nvSpPr>
          <p:spPr>
            <a:xfrm>
              <a:off x="1701158" y="3964844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" name="Полилиния: фигура 129">
              <a:extLst>
                <a:ext uri="{FF2B5EF4-FFF2-40B4-BE49-F238E27FC236}">
                  <a16:creationId xmlns:a16="http://schemas.microsoft.com/office/drawing/2014/main" id="{4D99F4A6-F7A5-4965-AF87-662A9BB590F9}"/>
                </a:ext>
              </a:extLst>
            </p:cNvPr>
            <p:cNvSpPr/>
            <p:nvPr/>
          </p:nvSpPr>
          <p:spPr>
            <a:xfrm>
              <a:off x="2957647" y="3964844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" name="Полилиния: фигура 130">
              <a:extLst>
                <a:ext uri="{FF2B5EF4-FFF2-40B4-BE49-F238E27FC236}">
                  <a16:creationId xmlns:a16="http://schemas.microsoft.com/office/drawing/2014/main" id="{4B673EF8-A84C-4B49-A1C7-8848143D3863}"/>
                </a:ext>
              </a:extLst>
            </p:cNvPr>
            <p:cNvSpPr/>
            <p:nvPr/>
          </p:nvSpPr>
          <p:spPr>
            <a:xfrm>
              <a:off x="2537664" y="3964844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" name="Полилиния: фигура 131">
              <a:extLst>
                <a:ext uri="{FF2B5EF4-FFF2-40B4-BE49-F238E27FC236}">
                  <a16:creationId xmlns:a16="http://schemas.microsoft.com/office/drawing/2014/main" id="{323BDA43-07E3-4CD0-93F7-1758796D3293}"/>
                </a:ext>
              </a:extLst>
            </p:cNvPr>
            <p:cNvSpPr/>
            <p:nvPr/>
          </p:nvSpPr>
          <p:spPr>
            <a:xfrm>
              <a:off x="3804300" y="3964844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" name="Полилиния: фигура 132">
              <a:extLst>
                <a:ext uri="{FF2B5EF4-FFF2-40B4-BE49-F238E27FC236}">
                  <a16:creationId xmlns:a16="http://schemas.microsoft.com/office/drawing/2014/main" id="{C1F13D7B-FEE8-45F7-A63F-1ED2736A57BB}"/>
                </a:ext>
              </a:extLst>
            </p:cNvPr>
            <p:cNvSpPr/>
            <p:nvPr/>
          </p:nvSpPr>
          <p:spPr>
            <a:xfrm>
              <a:off x="3384317" y="3964844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Полилиния: фигура 133">
              <a:extLst>
                <a:ext uri="{FF2B5EF4-FFF2-40B4-BE49-F238E27FC236}">
                  <a16:creationId xmlns:a16="http://schemas.microsoft.com/office/drawing/2014/main" id="{7C218296-D1F2-4232-AFAA-A29353F9ADD9}"/>
                </a:ext>
              </a:extLst>
            </p:cNvPr>
            <p:cNvSpPr/>
            <p:nvPr/>
          </p:nvSpPr>
          <p:spPr>
            <a:xfrm>
              <a:off x="4640806" y="3964844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" name="Полилиния: фигура 134">
              <a:extLst>
                <a:ext uri="{FF2B5EF4-FFF2-40B4-BE49-F238E27FC236}">
                  <a16:creationId xmlns:a16="http://schemas.microsoft.com/office/drawing/2014/main" id="{AA57A4CA-7AB4-4502-A238-6014C32F5C01}"/>
                </a:ext>
              </a:extLst>
            </p:cNvPr>
            <p:cNvSpPr/>
            <p:nvPr/>
          </p:nvSpPr>
          <p:spPr>
            <a:xfrm>
              <a:off x="4220823" y="3964844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Полилиния: фигура 135">
              <a:extLst>
                <a:ext uri="{FF2B5EF4-FFF2-40B4-BE49-F238E27FC236}">
                  <a16:creationId xmlns:a16="http://schemas.microsoft.com/office/drawing/2014/main" id="{CA352B6B-98BE-40C7-9458-CB5E74F28990}"/>
                </a:ext>
              </a:extLst>
            </p:cNvPr>
            <p:cNvSpPr/>
            <p:nvPr/>
          </p:nvSpPr>
          <p:spPr>
            <a:xfrm>
              <a:off x="5478711" y="3974787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" name="Полилиния: фигура 136">
              <a:extLst>
                <a:ext uri="{FF2B5EF4-FFF2-40B4-BE49-F238E27FC236}">
                  <a16:creationId xmlns:a16="http://schemas.microsoft.com/office/drawing/2014/main" id="{402F9704-1A32-460E-BFB2-3661F780CDA6}"/>
                </a:ext>
              </a:extLst>
            </p:cNvPr>
            <p:cNvSpPr/>
            <p:nvPr/>
          </p:nvSpPr>
          <p:spPr>
            <a:xfrm>
              <a:off x="5058728" y="3974787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" name="Полилиния: фигура 137">
              <a:extLst>
                <a:ext uri="{FF2B5EF4-FFF2-40B4-BE49-F238E27FC236}">
                  <a16:creationId xmlns:a16="http://schemas.microsoft.com/office/drawing/2014/main" id="{EB10CE6D-BCAF-4E83-9BF9-8853C9919E7D}"/>
                </a:ext>
              </a:extLst>
            </p:cNvPr>
            <p:cNvSpPr/>
            <p:nvPr/>
          </p:nvSpPr>
          <p:spPr>
            <a:xfrm>
              <a:off x="6315217" y="3974787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" name="Полилиния: фигура 138">
              <a:extLst>
                <a:ext uri="{FF2B5EF4-FFF2-40B4-BE49-F238E27FC236}">
                  <a16:creationId xmlns:a16="http://schemas.microsoft.com/office/drawing/2014/main" id="{DC234587-C490-4F57-AADC-E7C0EF3DCAA5}"/>
                </a:ext>
              </a:extLst>
            </p:cNvPr>
            <p:cNvSpPr/>
            <p:nvPr/>
          </p:nvSpPr>
          <p:spPr>
            <a:xfrm>
              <a:off x="5895234" y="3974787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" name="Полилиния: фигура 139">
              <a:extLst>
                <a:ext uri="{FF2B5EF4-FFF2-40B4-BE49-F238E27FC236}">
                  <a16:creationId xmlns:a16="http://schemas.microsoft.com/office/drawing/2014/main" id="{A226EBD0-5010-495D-B79A-9A56508A5C58}"/>
                </a:ext>
              </a:extLst>
            </p:cNvPr>
            <p:cNvSpPr/>
            <p:nvPr/>
          </p:nvSpPr>
          <p:spPr>
            <a:xfrm>
              <a:off x="7161701" y="3964844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" name="Полилиния: фигура 140">
              <a:extLst>
                <a:ext uri="{FF2B5EF4-FFF2-40B4-BE49-F238E27FC236}">
                  <a16:creationId xmlns:a16="http://schemas.microsoft.com/office/drawing/2014/main" id="{7B0EB453-5322-4DB2-82A9-E8CAB1731EAE}"/>
                </a:ext>
              </a:extLst>
            </p:cNvPr>
            <p:cNvSpPr/>
            <p:nvPr/>
          </p:nvSpPr>
          <p:spPr>
            <a:xfrm>
              <a:off x="6741718" y="3964844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" name="Полилиния: фигура 141">
              <a:extLst>
                <a:ext uri="{FF2B5EF4-FFF2-40B4-BE49-F238E27FC236}">
                  <a16:creationId xmlns:a16="http://schemas.microsoft.com/office/drawing/2014/main" id="{11D8C9A7-5C68-40BC-8D4D-6141AE83D82E}"/>
                </a:ext>
              </a:extLst>
            </p:cNvPr>
            <p:cNvSpPr/>
            <p:nvPr/>
          </p:nvSpPr>
          <p:spPr>
            <a:xfrm>
              <a:off x="7998207" y="3964844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" name="Полилиния: фигура 142">
              <a:extLst>
                <a:ext uri="{FF2B5EF4-FFF2-40B4-BE49-F238E27FC236}">
                  <a16:creationId xmlns:a16="http://schemas.microsoft.com/office/drawing/2014/main" id="{A7164D59-375C-4E2A-912C-942749642971}"/>
                </a:ext>
              </a:extLst>
            </p:cNvPr>
            <p:cNvSpPr/>
            <p:nvPr/>
          </p:nvSpPr>
          <p:spPr>
            <a:xfrm>
              <a:off x="7578224" y="3964844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" name="Полилиния: фигура 143">
              <a:extLst>
                <a:ext uri="{FF2B5EF4-FFF2-40B4-BE49-F238E27FC236}">
                  <a16:creationId xmlns:a16="http://schemas.microsoft.com/office/drawing/2014/main" id="{F62EE7B6-2EF6-474E-B112-D3FDC69D9DF9}"/>
                </a:ext>
              </a:extLst>
            </p:cNvPr>
            <p:cNvSpPr/>
            <p:nvPr/>
          </p:nvSpPr>
          <p:spPr>
            <a:xfrm>
              <a:off x="8424093" y="3964844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" name="Полилиния: фигура 144">
              <a:extLst>
                <a:ext uri="{FF2B5EF4-FFF2-40B4-BE49-F238E27FC236}">
                  <a16:creationId xmlns:a16="http://schemas.microsoft.com/office/drawing/2014/main" id="{42026DCE-D6E0-4841-B8DD-8504D3EDF33C}"/>
                </a:ext>
              </a:extLst>
            </p:cNvPr>
            <p:cNvSpPr/>
            <p:nvPr/>
          </p:nvSpPr>
          <p:spPr>
            <a:xfrm>
              <a:off x="8849259" y="4597679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0" name="Полилиния: фигура 145">
              <a:extLst>
                <a:ext uri="{FF2B5EF4-FFF2-40B4-BE49-F238E27FC236}">
                  <a16:creationId xmlns:a16="http://schemas.microsoft.com/office/drawing/2014/main" id="{41B87652-3B49-422D-934E-35014C13F837}"/>
                </a:ext>
              </a:extLst>
            </p:cNvPr>
            <p:cNvSpPr/>
            <p:nvPr/>
          </p:nvSpPr>
          <p:spPr>
            <a:xfrm>
              <a:off x="8840741" y="3954901"/>
              <a:ext cx="209373" cy="515371"/>
            </a:xfrm>
            <a:custGeom>
              <a:avLst/>
              <a:gdLst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18602 h 522514"/>
                <a:gd name="connsiteX4" fmla="*/ 221269 w 221269"/>
                <a:gd name="connsiteY4" fmla="*/ 0 h 522514"/>
                <a:gd name="connsiteX0" fmla="*/ 221525 w 221525"/>
                <a:gd name="connsiteY0" fmla="*/ 0 h 522514"/>
                <a:gd name="connsiteX1" fmla="*/ 221525 w 221525"/>
                <a:gd name="connsiteY1" fmla="*/ 298579 h 522514"/>
                <a:gd name="connsiteX2" fmla="*/ 256 w 221525"/>
                <a:gd name="connsiteY2" fmla="*/ 522514 h 522514"/>
                <a:gd name="connsiteX3" fmla="*/ 256 w 221525"/>
                <a:gd name="connsiteY3" fmla="*/ 226600 h 522514"/>
                <a:gd name="connsiteX4" fmla="*/ 221525 w 221525"/>
                <a:gd name="connsiteY4" fmla="*/ 0 h 522514"/>
                <a:gd name="connsiteX0" fmla="*/ 221269 w 221269"/>
                <a:gd name="connsiteY0" fmla="*/ 0 h 522514"/>
                <a:gd name="connsiteX1" fmla="*/ 221269 w 221269"/>
                <a:gd name="connsiteY1" fmla="*/ 298579 h 522514"/>
                <a:gd name="connsiteX2" fmla="*/ 0 w 221269"/>
                <a:gd name="connsiteY2" fmla="*/ 522514 h 522514"/>
                <a:gd name="connsiteX3" fmla="*/ 2666 w 221269"/>
                <a:gd name="connsiteY3" fmla="*/ 226600 h 522514"/>
                <a:gd name="connsiteX4" fmla="*/ 221269 w 221269"/>
                <a:gd name="connsiteY4" fmla="*/ 0 h 522514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2666 w 221269"/>
                <a:gd name="connsiteY3" fmla="*/ 219457 h 515371"/>
                <a:gd name="connsiteX4" fmla="*/ 218888 w 221269"/>
                <a:gd name="connsiteY4" fmla="*/ 0 h 515371"/>
                <a:gd name="connsiteX0" fmla="*/ 218888 w 221269"/>
                <a:gd name="connsiteY0" fmla="*/ 0 h 515371"/>
                <a:gd name="connsiteX1" fmla="*/ 221269 w 221269"/>
                <a:gd name="connsiteY1" fmla="*/ 291436 h 515371"/>
                <a:gd name="connsiteX2" fmla="*/ 0 w 221269"/>
                <a:gd name="connsiteY2" fmla="*/ 515371 h 515371"/>
                <a:gd name="connsiteX3" fmla="*/ 12191 w 221269"/>
                <a:gd name="connsiteY3" fmla="*/ 217076 h 515371"/>
                <a:gd name="connsiteX4" fmla="*/ 218888 w 221269"/>
                <a:gd name="connsiteY4" fmla="*/ 0 h 515371"/>
                <a:gd name="connsiteX0" fmla="*/ 206992 w 209373"/>
                <a:gd name="connsiteY0" fmla="*/ 0 h 515371"/>
                <a:gd name="connsiteX1" fmla="*/ 209373 w 209373"/>
                <a:gd name="connsiteY1" fmla="*/ 291436 h 515371"/>
                <a:gd name="connsiteX2" fmla="*/ 10 w 209373"/>
                <a:gd name="connsiteY2" fmla="*/ 515371 h 515371"/>
                <a:gd name="connsiteX3" fmla="*/ 295 w 209373"/>
                <a:gd name="connsiteY3" fmla="*/ 217076 h 515371"/>
                <a:gd name="connsiteX4" fmla="*/ 206992 w 209373"/>
                <a:gd name="connsiteY4" fmla="*/ 0 h 5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73" h="515371">
                  <a:moveTo>
                    <a:pt x="206992" y="0"/>
                  </a:moveTo>
                  <a:cubicBezTo>
                    <a:pt x="207786" y="97145"/>
                    <a:pt x="208579" y="194291"/>
                    <a:pt x="209373" y="291436"/>
                  </a:cubicBezTo>
                  <a:lnTo>
                    <a:pt x="10" y="515371"/>
                  </a:lnTo>
                  <a:cubicBezTo>
                    <a:pt x="899" y="414067"/>
                    <a:pt x="-594" y="318380"/>
                    <a:pt x="295" y="217076"/>
                  </a:cubicBezTo>
                  <a:lnTo>
                    <a:pt x="206992" y="0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9525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69C8547C-AC1C-49EA-8E7B-F316731BECFF}"/>
              </a:ext>
            </a:extLst>
          </p:cNvPr>
          <p:cNvSpPr/>
          <p:nvPr/>
        </p:nvSpPr>
        <p:spPr>
          <a:xfrm>
            <a:off x="672426" y="942908"/>
            <a:ext cx="8820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 Центра образования цифрового и гуманитарного профилей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«Точка роста» в 17 муниципальных образованиях области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7493ECE-DCDE-4B06-A61C-A1840308A924}"/>
              </a:ext>
            </a:extLst>
          </p:cNvPr>
          <p:cNvSpPr txBox="1"/>
          <p:nvPr/>
        </p:nvSpPr>
        <p:spPr>
          <a:xfrm>
            <a:off x="253206" y="726322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›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69C8547C-AC1C-49EA-8E7B-F316731BECFF}"/>
              </a:ext>
            </a:extLst>
          </p:cNvPr>
          <p:cNvSpPr/>
          <p:nvPr/>
        </p:nvSpPr>
        <p:spPr>
          <a:xfrm>
            <a:off x="694200" y="1632326"/>
            <a:ext cx="8820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300 педагогов прошли обучение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программам повышения квалификации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7493ECE-DCDE-4B06-A61C-A1840308A924}"/>
              </a:ext>
            </a:extLst>
          </p:cNvPr>
          <p:cNvSpPr txBox="1"/>
          <p:nvPr/>
        </p:nvSpPr>
        <p:spPr>
          <a:xfrm>
            <a:off x="260466" y="1415740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›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69C8547C-AC1C-49EA-8E7B-F316731BECFF}"/>
              </a:ext>
            </a:extLst>
          </p:cNvPr>
          <p:cNvSpPr/>
          <p:nvPr/>
        </p:nvSpPr>
        <p:spPr>
          <a:xfrm>
            <a:off x="702101" y="2389071"/>
            <a:ext cx="56592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3000 школьников получат возможность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осваивать предметные области «Технология»,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«Информатика» и «ОБЖ» на новом оборудовании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7493ECE-DCDE-4B06-A61C-A1840308A924}"/>
              </a:ext>
            </a:extLst>
          </p:cNvPr>
          <p:cNvSpPr txBox="1"/>
          <p:nvPr/>
        </p:nvSpPr>
        <p:spPr>
          <a:xfrm>
            <a:off x="268367" y="2172485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›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69C8547C-AC1C-49EA-8E7B-F316731BECFF}"/>
              </a:ext>
            </a:extLst>
          </p:cNvPr>
          <p:cNvSpPr/>
          <p:nvPr/>
        </p:nvSpPr>
        <p:spPr>
          <a:xfrm>
            <a:off x="697532" y="3309480"/>
            <a:ext cx="51947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взаимодействие обеспечит доступ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современному оборудованию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учащимся соседних школ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7493ECE-DCDE-4B06-A61C-A1840308A924}"/>
              </a:ext>
            </a:extLst>
          </p:cNvPr>
          <p:cNvSpPr txBox="1"/>
          <p:nvPr/>
        </p:nvSpPr>
        <p:spPr>
          <a:xfrm>
            <a:off x="291172" y="3094153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›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3" name="Блок-схема: задержка 132"/>
          <p:cNvSpPr/>
          <p:nvPr/>
        </p:nvSpPr>
        <p:spPr>
          <a:xfrm flipH="1">
            <a:off x="11709947" y="6478017"/>
            <a:ext cx="472751" cy="366346"/>
          </a:xfrm>
          <a:prstGeom prst="flowChartDelay">
            <a:avLst/>
          </a:prstGeom>
          <a:solidFill>
            <a:srgbClr val="EDBA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5" b="1" dirty="0">
                <a:solidFill>
                  <a:srgbClr val="93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988A4DB7-9789-4723-A685-8946A3794DFD}"/>
              </a:ext>
            </a:extLst>
          </p:cNvPr>
          <p:cNvSpPr/>
          <p:nvPr/>
        </p:nvSpPr>
        <p:spPr>
          <a:xfrm>
            <a:off x="1720" y="4215872"/>
            <a:ext cx="5285339" cy="370497"/>
          </a:xfrm>
          <a:prstGeom prst="rect">
            <a:avLst/>
          </a:prstGeom>
          <a:gradFill flip="none" rotWithShape="1">
            <a:gsLst>
              <a:gs pos="0">
                <a:srgbClr val="FF3737">
                  <a:tint val="66000"/>
                  <a:satMod val="160000"/>
                </a:srgbClr>
              </a:gs>
              <a:gs pos="50000">
                <a:srgbClr val="FF3737">
                  <a:tint val="44500"/>
                  <a:satMod val="160000"/>
                </a:srgbClr>
              </a:gs>
              <a:gs pos="100000">
                <a:srgbClr val="FF37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>
              <a:spcAft>
                <a:spcPts val="6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Финансовое обеспечение</a:t>
            </a: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C313FA6D-2ED0-4174-9871-4DACA965E2D0}"/>
              </a:ext>
            </a:extLst>
          </p:cNvPr>
          <p:cNvSpPr/>
          <p:nvPr/>
        </p:nvSpPr>
        <p:spPr>
          <a:xfrm>
            <a:off x="8496267" y="4005065"/>
            <a:ext cx="1613347" cy="656591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</a:rPr>
              <a:t>федеральный</a:t>
            </a:r>
          </a:p>
          <a:p>
            <a:pPr algn="ctr"/>
            <a:r>
              <a:rPr lang="ru-RU" sz="1700" b="1" dirty="0">
                <a:solidFill>
                  <a:schemeClr val="bg1"/>
                </a:solidFill>
              </a:rPr>
              <a:t>бюджет </a:t>
            </a: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E4CB82BE-CDBB-49D2-8B1F-D86F38C81657}"/>
              </a:ext>
            </a:extLst>
          </p:cNvPr>
          <p:cNvSpPr/>
          <p:nvPr/>
        </p:nvSpPr>
        <p:spPr>
          <a:xfrm>
            <a:off x="8662209" y="4741389"/>
            <a:ext cx="1281461" cy="65659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/>
            <a:r>
              <a:rPr lang="ru-RU" sz="1700" b="1" dirty="0">
                <a:solidFill>
                  <a:prstClr val="white"/>
                </a:solidFill>
                <a:latin typeface="Calibri"/>
              </a:rPr>
              <a:t>областной</a:t>
            </a:r>
          </a:p>
          <a:p>
            <a:pPr lvl="0" algn="ctr"/>
            <a:r>
              <a:rPr lang="ru-RU" sz="1700" b="1" dirty="0">
                <a:solidFill>
                  <a:prstClr val="white"/>
                </a:solidFill>
                <a:latin typeface="Calibri"/>
              </a:rPr>
              <a:t>бюджет</a:t>
            </a: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07F9A86A-B30C-4D37-8020-BC116C917AFC}"/>
              </a:ext>
            </a:extLst>
          </p:cNvPr>
          <p:cNvSpPr/>
          <p:nvPr/>
        </p:nvSpPr>
        <p:spPr>
          <a:xfrm>
            <a:off x="908282" y="4679748"/>
            <a:ext cx="1827685" cy="495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C313FA6D-2ED0-4174-9871-4DACA965E2D0}"/>
              </a:ext>
            </a:extLst>
          </p:cNvPr>
          <p:cNvSpPr/>
          <p:nvPr/>
        </p:nvSpPr>
        <p:spPr>
          <a:xfrm>
            <a:off x="1050620" y="4647142"/>
            <a:ext cx="1506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иобретение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+mn-lt"/>
              </a:rPr>
              <a:t>оборудования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2F527BF-CC30-4FB5-9F61-8CFFD54A3FC3}"/>
              </a:ext>
            </a:extLst>
          </p:cNvPr>
          <p:cNvSpPr/>
          <p:nvPr/>
        </p:nvSpPr>
        <p:spPr>
          <a:xfrm>
            <a:off x="2964852" y="4700353"/>
            <a:ext cx="1132838" cy="4953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9D0DB162-611F-4FC4-BA82-5708086BA930}"/>
              </a:ext>
            </a:extLst>
          </p:cNvPr>
          <p:cNvSpPr/>
          <p:nvPr/>
        </p:nvSpPr>
        <p:spPr>
          <a:xfrm>
            <a:off x="2964851" y="4700353"/>
            <a:ext cx="1461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46,9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D27FCFF4-04E0-4501-9DF1-34D20586D5A3}"/>
              </a:ext>
            </a:extLst>
          </p:cNvPr>
          <p:cNvSpPr/>
          <p:nvPr/>
        </p:nvSpPr>
        <p:spPr>
          <a:xfrm>
            <a:off x="2984776" y="4927410"/>
            <a:ext cx="916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Calibri"/>
              </a:rPr>
              <a:t>млн. руб.</a:t>
            </a:r>
            <a:endParaRPr lang="ru-RU" sz="900" dirty="0">
              <a:solidFill>
                <a:srgbClr val="C00000"/>
              </a:solidFill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07F9A86A-B30C-4D37-8020-BC116C917AFC}"/>
              </a:ext>
            </a:extLst>
          </p:cNvPr>
          <p:cNvSpPr/>
          <p:nvPr/>
        </p:nvSpPr>
        <p:spPr>
          <a:xfrm>
            <a:off x="918117" y="5291684"/>
            <a:ext cx="1827685" cy="495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проведение ремонтных работ</a:t>
            </a: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26D91CDA-EFDC-4F1F-B238-A9E76F9E20DB}"/>
              </a:ext>
            </a:extLst>
          </p:cNvPr>
          <p:cNvSpPr/>
          <p:nvPr/>
        </p:nvSpPr>
        <p:spPr>
          <a:xfrm>
            <a:off x="2948908" y="5305321"/>
            <a:ext cx="1148782" cy="495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9D0DB162-611F-4FC4-BA82-5708086BA930}"/>
              </a:ext>
            </a:extLst>
          </p:cNvPr>
          <p:cNvSpPr/>
          <p:nvPr/>
        </p:nvSpPr>
        <p:spPr>
          <a:xfrm>
            <a:off x="3052849" y="5313196"/>
            <a:ext cx="1461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21,0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D27FCFF4-04E0-4501-9DF1-34D20586D5A3}"/>
              </a:ext>
            </a:extLst>
          </p:cNvPr>
          <p:cNvSpPr/>
          <p:nvPr/>
        </p:nvSpPr>
        <p:spPr>
          <a:xfrm>
            <a:off x="3072773" y="5540253"/>
            <a:ext cx="916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Calibri"/>
              </a:rPr>
              <a:t>млн. руб.</a:t>
            </a:r>
            <a:endParaRPr lang="ru-RU" sz="900" dirty="0">
              <a:solidFill>
                <a:srgbClr val="C00000"/>
              </a:solidFill>
            </a:endParaRPr>
          </a:p>
        </p:txBody>
      </p:sp>
      <p:pic>
        <p:nvPicPr>
          <p:cNvPr id="149" name="Picture 2" descr="J:\презентация\МАТЕРИАЛЫ\Иконки\PNG\PNG_icons_basic\icon_basic (12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" y="4957761"/>
            <a:ext cx="581585" cy="5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t="14458" r="89723" b="77873"/>
          <a:stretch/>
        </p:blipFill>
        <p:spPr bwMode="auto">
          <a:xfrm>
            <a:off x="91756" y="9298"/>
            <a:ext cx="928687" cy="89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" name="Рисунок 2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07" y="960707"/>
            <a:ext cx="4477160" cy="5178583"/>
          </a:xfrm>
          <a:prstGeom prst="rect">
            <a:avLst/>
          </a:prstGeom>
        </p:spPr>
      </p:pic>
      <p:sp>
        <p:nvSpPr>
          <p:cNvPr id="258" name="TextBox 257"/>
          <p:cNvSpPr txBox="1"/>
          <p:nvPr/>
        </p:nvSpPr>
        <p:spPr>
          <a:xfrm>
            <a:off x="5989964" y="2606906"/>
            <a:ext cx="1040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Брейтовский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8081428" y="2906843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Рыбинский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5685698" y="3067809"/>
            <a:ext cx="961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Некоузский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8564212" y="5190084"/>
            <a:ext cx="938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Ростовский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9228869" y="3093887"/>
            <a:ext cx="923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Тутаевский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10199707" y="2372667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Любимский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9107421" y="1885068"/>
            <a:ext cx="11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Первомайский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9705760" y="2836648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Даниловский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8331936" y="1325934"/>
            <a:ext cx="1100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Пошехонский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7930484" y="4461626"/>
            <a:ext cx="126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Борисоглебский</a:t>
            </a:r>
          </a:p>
        </p:txBody>
      </p:sp>
      <p:sp>
        <p:nvSpPr>
          <p:cNvPr id="272" name="Овал 271"/>
          <p:cNvSpPr>
            <a:spLocks noChangeAspect="1"/>
          </p:cNvSpPr>
          <p:nvPr/>
        </p:nvSpPr>
        <p:spPr>
          <a:xfrm>
            <a:off x="9791540" y="2303187"/>
            <a:ext cx="324704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3" name="Овал 272"/>
          <p:cNvSpPr>
            <a:spLocks noChangeAspect="1"/>
          </p:cNvSpPr>
          <p:nvPr/>
        </p:nvSpPr>
        <p:spPr>
          <a:xfrm>
            <a:off x="9556438" y="2486917"/>
            <a:ext cx="396000" cy="3960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4" name="Овал 273"/>
          <p:cNvSpPr>
            <a:spLocks noChangeAspect="1"/>
          </p:cNvSpPr>
          <p:nvPr/>
        </p:nvSpPr>
        <p:spPr>
          <a:xfrm>
            <a:off x="9510526" y="4172632"/>
            <a:ext cx="324000" cy="323298"/>
          </a:xfrm>
          <a:prstGeom prst="ellipse">
            <a:avLst/>
          </a:prstGeom>
          <a:solidFill>
            <a:schemeClr val="bg1"/>
          </a:solidFill>
          <a:ln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6" name="Овал 275"/>
          <p:cNvSpPr/>
          <p:nvPr/>
        </p:nvSpPr>
        <p:spPr>
          <a:xfrm>
            <a:off x="6982478" y="283219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7" name="Овал 276"/>
          <p:cNvSpPr>
            <a:spLocks noChangeAspect="1"/>
          </p:cNvSpPr>
          <p:nvPr/>
        </p:nvSpPr>
        <p:spPr>
          <a:xfrm>
            <a:off x="6735906" y="3009366"/>
            <a:ext cx="396000" cy="39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8" name="Овал 277"/>
          <p:cNvSpPr>
            <a:spLocks noChangeAspect="1"/>
          </p:cNvSpPr>
          <p:nvPr/>
        </p:nvSpPr>
        <p:spPr>
          <a:xfrm>
            <a:off x="10563862" y="1837925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9" name="Овал 278"/>
          <p:cNvSpPr>
            <a:spLocks noChangeAspect="1"/>
          </p:cNvSpPr>
          <p:nvPr/>
        </p:nvSpPr>
        <p:spPr>
          <a:xfrm>
            <a:off x="10293728" y="2001101"/>
            <a:ext cx="396000" cy="39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0" name="Овал 279"/>
          <p:cNvSpPr/>
          <p:nvPr/>
        </p:nvSpPr>
        <p:spPr>
          <a:xfrm>
            <a:off x="7564426" y="3291105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1" name="Овал 280"/>
          <p:cNvSpPr>
            <a:spLocks/>
          </p:cNvSpPr>
          <p:nvPr/>
        </p:nvSpPr>
        <p:spPr>
          <a:xfrm>
            <a:off x="7257796" y="3384557"/>
            <a:ext cx="396000" cy="39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6277775" y="3539923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Мышкинский</a:t>
            </a:r>
          </a:p>
        </p:txBody>
      </p:sp>
      <p:sp>
        <p:nvSpPr>
          <p:cNvPr id="283" name="Овал 282"/>
          <p:cNvSpPr>
            <a:spLocks noChangeAspect="1"/>
          </p:cNvSpPr>
          <p:nvPr/>
        </p:nvSpPr>
        <p:spPr>
          <a:xfrm>
            <a:off x="10118917" y="3597137"/>
            <a:ext cx="324000" cy="323298"/>
          </a:xfrm>
          <a:prstGeom prst="ellipse">
            <a:avLst/>
          </a:prstGeom>
          <a:solidFill>
            <a:schemeClr val="bg1"/>
          </a:solidFill>
          <a:ln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4" name="Овал 283"/>
          <p:cNvSpPr>
            <a:spLocks noChangeAspect="1"/>
          </p:cNvSpPr>
          <p:nvPr/>
        </p:nvSpPr>
        <p:spPr>
          <a:xfrm>
            <a:off x="9954455" y="3807065"/>
            <a:ext cx="396000" cy="39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5" name="Овал 284"/>
          <p:cNvSpPr>
            <a:spLocks noChangeAspect="1"/>
          </p:cNvSpPr>
          <p:nvPr/>
        </p:nvSpPr>
        <p:spPr>
          <a:xfrm>
            <a:off x="9425814" y="1391458"/>
            <a:ext cx="324000" cy="286760"/>
          </a:xfrm>
          <a:prstGeom prst="ellipse">
            <a:avLst/>
          </a:prstGeom>
          <a:solidFill>
            <a:schemeClr val="bg1"/>
          </a:solidFill>
          <a:ln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6" name="Овал 285"/>
          <p:cNvSpPr>
            <a:spLocks noChangeAspect="1"/>
          </p:cNvSpPr>
          <p:nvPr/>
        </p:nvSpPr>
        <p:spPr>
          <a:xfrm>
            <a:off x="9158939" y="1537860"/>
            <a:ext cx="396000" cy="39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9" name="Овал 288"/>
          <p:cNvSpPr>
            <a:spLocks noChangeAspect="1"/>
          </p:cNvSpPr>
          <p:nvPr/>
        </p:nvSpPr>
        <p:spPr>
          <a:xfrm>
            <a:off x="8606148" y="1529853"/>
            <a:ext cx="324000" cy="323298"/>
          </a:xfrm>
          <a:prstGeom prst="ellipse">
            <a:avLst/>
          </a:prstGeom>
          <a:solidFill>
            <a:schemeClr val="bg1"/>
          </a:solidFill>
          <a:ln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0" name="Овал 289"/>
          <p:cNvSpPr>
            <a:spLocks noChangeAspect="1"/>
          </p:cNvSpPr>
          <p:nvPr/>
        </p:nvSpPr>
        <p:spPr>
          <a:xfrm>
            <a:off x="8381195" y="1676255"/>
            <a:ext cx="396000" cy="39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1" name="Овал 290"/>
          <p:cNvSpPr>
            <a:spLocks noChangeAspect="1"/>
          </p:cNvSpPr>
          <p:nvPr/>
        </p:nvSpPr>
        <p:spPr>
          <a:xfrm>
            <a:off x="8914313" y="4697651"/>
            <a:ext cx="324000" cy="323298"/>
          </a:xfrm>
          <a:prstGeom prst="ellipse">
            <a:avLst/>
          </a:prstGeom>
          <a:solidFill>
            <a:schemeClr val="bg1"/>
          </a:solidFill>
          <a:ln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97" name="Овал 296"/>
          <p:cNvSpPr>
            <a:spLocks noChangeAspect="1"/>
          </p:cNvSpPr>
          <p:nvPr/>
        </p:nvSpPr>
        <p:spPr>
          <a:xfrm>
            <a:off x="8516585" y="2356200"/>
            <a:ext cx="324704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98" name="Овал 297"/>
          <p:cNvSpPr>
            <a:spLocks noChangeAspect="1"/>
          </p:cNvSpPr>
          <p:nvPr/>
        </p:nvSpPr>
        <p:spPr>
          <a:xfrm>
            <a:off x="8283825" y="2540222"/>
            <a:ext cx="396000" cy="39560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9" name="Овал 298"/>
          <p:cNvSpPr>
            <a:spLocks noChangeAspect="1"/>
          </p:cNvSpPr>
          <p:nvPr/>
        </p:nvSpPr>
        <p:spPr>
          <a:xfrm>
            <a:off x="9121572" y="2777986"/>
            <a:ext cx="324704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10064213" y="4942608"/>
            <a:ext cx="943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7A0000"/>
                </a:solidFill>
                <a:latin typeface="+mn-lt"/>
              </a:rPr>
              <a:t>2020 год</a:t>
            </a:r>
          </a:p>
        </p:txBody>
      </p:sp>
      <p:sp>
        <p:nvSpPr>
          <p:cNvPr id="304" name="TextBox 303"/>
          <p:cNvSpPr txBox="1"/>
          <p:nvPr/>
        </p:nvSpPr>
        <p:spPr>
          <a:xfrm>
            <a:off x="10055745" y="5407570"/>
            <a:ext cx="943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7A0000"/>
                </a:solidFill>
                <a:latin typeface="+mn-lt"/>
              </a:rPr>
              <a:t>2021 год</a:t>
            </a:r>
          </a:p>
        </p:txBody>
      </p:sp>
      <p:sp>
        <p:nvSpPr>
          <p:cNvPr id="308" name="Овал 307"/>
          <p:cNvSpPr/>
          <p:nvPr/>
        </p:nvSpPr>
        <p:spPr>
          <a:xfrm>
            <a:off x="8594805" y="3929218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9" name="Овал 308"/>
          <p:cNvSpPr>
            <a:spLocks noChangeAspect="1"/>
          </p:cNvSpPr>
          <p:nvPr/>
        </p:nvSpPr>
        <p:spPr>
          <a:xfrm>
            <a:off x="8350056" y="4113120"/>
            <a:ext cx="396000" cy="39560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10305327" y="3733779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Некрасовский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9857003" y="4452739"/>
            <a:ext cx="1352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Гаврилов-</a:t>
            </a:r>
            <a:r>
              <a:rPr lang="ru-RU" sz="1200" b="1" dirty="0" err="1">
                <a:solidFill>
                  <a:schemeClr val="bg2">
                    <a:lumMod val="25000"/>
                  </a:schemeClr>
                </a:solidFill>
              </a:rPr>
              <a:t>Ямский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EED85EEE-E1F6-4F9D-89A4-2A35AE7B17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304" y="939302"/>
            <a:ext cx="1915188" cy="5657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12" name="Овал 311"/>
          <p:cNvSpPr>
            <a:spLocks noChangeAspect="1"/>
          </p:cNvSpPr>
          <p:nvPr/>
        </p:nvSpPr>
        <p:spPr>
          <a:xfrm>
            <a:off x="8894369" y="2971459"/>
            <a:ext cx="396000" cy="3960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8992863" y="3893943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Ярославский</a:t>
            </a:r>
          </a:p>
        </p:txBody>
      </p:sp>
      <p:sp>
        <p:nvSpPr>
          <p:cNvPr id="314" name="Овал 313"/>
          <p:cNvSpPr>
            <a:spLocks noChangeAspect="1"/>
          </p:cNvSpPr>
          <p:nvPr/>
        </p:nvSpPr>
        <p:spPr>
          <a:xfrm>
            <a:off x="9395351" y="3416718"/>
            <a:ext cx="324000" cy="323298"/>
          </a:xfrm>
          <a:prstGeom prst="ellipse">
            <a:avLst/>
          </a:prstGeom>
          <a:solidFill>
            <a:schemeClr val="bg1"/>
          </a:solidFill>
          <a:ln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16" name="Овал 315"/>
          <p:cNvSpPr>
            <a:spLocks noChangeAspect="1"/>
          </p:cNvSpPr>
          <p:nvPr/>
        </p:nvSpPr>
        <p:spPr>
          <a:xfrm>
            <a:off x="9145540" y="3552081"/>
            <a:ext cx="396000" cy="3960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7" name="Овал 316"/>
          <p:cNvSpPr>
            <a:spLocks noChangeAspect="1"/>
          </p:cNvSpPr>
          <p:nvPr/>
        </p:nvSpPr>
        <p:spPr>
          <a:xfrm>
            <a:off x="8690836" y="4780048"/>
            <a:ext cx="396000" cy="39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7573055" y="5123814"/>
            <a:ext cx="967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Переславль</a:t>
            </a:r>
          </a:p>
        </p:txBody>
      </p:sp>
      <p:sp>
        <p:nvSpPr>
          <p:cNvPr id="319" name="Овал 318"/>
          <p:cNvSpPr>
            <a:spLocks noChangeAspect="1"/>
          </p:cNvSpPr>
          <p:nvPr/>
        </p:nvSpPr>
        <p:spPr>
          <a:xfrm>
            <a:off x="8067099" y="5366888"/>
            <a:ext cx="324000" cy="323298"/>
          </a:xfrm>
          <a:prstGeom prst="ellipse">
            <a:avLst/>
          </a:prstGeom>
          <a:solidFill>
            <a:schemeClr val="bg1"/>
          </a:solidFill>
          <a:ln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0" name="Овал 319"/>
          <p:cNvSpPr>
            <a:spLocks noChangeAspect="1"/>
          </p:cNvSpPr>
          <p:nvPr/>
        </p:nvSpPr>
        <p:spPr>
          <a:xfrm>
            <a:off x="7805522" y="5512785"/>
            <a:ext cx="396000" cy="39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1" name="Овал 320"/>
          <p:cNvSpPr/>
          <p:nvPr/>
        </p:nvSpPr>
        <p:spPr>
          <a:xfrm>
            <a:off x="7826261" y="4006160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22" name="Овал 321"/>
          <p:cNvSpPr>
            <a:spLocks noChangeAspect="1"/>
          </p:cNvSpPr>
          <p:nvPr/>
        </p:nvSpPr>
        <p:spPr>
          <a:xfrm>
            <a:off x="7606912" y="4190062"/>
            <a:ext cx="396000" cy="39560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6663392" y="4400204"/>
            <a:ext cx="862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Угличский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7881079" y="3618781"/>
            <a:ext cx="1303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Большесельский</a:t>
            </a:r>
          </a:p>
        </p:txBody>
      </p:sp>
      <p:sp>
        <p:nvSpPr>
          <p:cNvPr id="325" name="Овал 324"/>
          <p:cNvSpPr>
            <a:spLocks noChangeAspect="1"/>
          </p:cNvSpPr>
          <p:nvPr/>
        </p:nvSpPr>
        <p:spPr>
          <a:xfrm>
            <a:off x="8539092" y="3186092"/>
            <a:ext cx="324000" cy="323298"/>
          </a:xfrm>
          <a:prstGeom prst="ellipse">
            <a:avLst/>
          </a:prstGeom>
          <a:solidFill>
            <a:schemeClr val="bg1"/>
          </a:solidFill>
          <a:ln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6" name="Овал 325"/>
          <p:cNvSpPr>
            <a:spLocks noChangeAspect="1"/>
          </p:cNvSpPr>
          <p:nvPr/>
        </p:nvSpPr>
        <p:spPr>
          <a:xfrm>
            <a:off x="8273789" y="3316065"/>
            <a:ext cx="396000" cy="3960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7" name="Овал 326"/>
          <p:cNvSpPr/>
          <p:nvPr/>
        </p:nvSpPr>
        <p:spPr>
          <a:xfrm>
            <a:off x="6929308" y="2056201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A13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1" name="Овал 300"/>
          <p:cNvSpPr>
            <a:spLocks noChangeAspect="1"/>
          </p:cNvSpPr>
          <p:nvPr/>
        </p:nvSpPr>
        <p:spPr>
          <a:xfrm>
            <a:off x="6748478" y="2252350"/>
            <a:ext cx="396000" cy="3956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8" name="Овал 327"/>
          <p:cNvSpPr>
            <a:spLocks noChangeAspect="1"/>
          </p:cNvSpPr>
          <p:nvPr/>
        </p:nvSpPr>
        <p:spPr>
          <a:xfrm>
            <a:off x="9248276" y="4361813"/>
            <a:ext cx="396000" cy="39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9" name="Овал 328"/>
          <p:cNvSpPr>
            <a:spLocks noChangeAspect="1"/>
          </p:cNvSpPr>
          <p:nvPr/>
        </p:nvSpPr>
        <p:spPr>
          <a:xfrm>
            <a:off x="11062905" y="4969563"/>
            <a:ext cx="396000" cy="39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11042250" y="497809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</a:t>
            </a:r>
          </a:p>
        </p:txBody>
      </p:sp>
      <p:sp>
        <p:nvSpPr>
          <p:cNvPr id="330" name="Овал 329"/>
          <p:cNvSpPr>
            <a:spLocks noChangeAspect="1"/>
          </p:cNvSpPr>
          <p:nvPr/>
        </p:nvSpPr>
        <p:spPr>
          <a:xfrm>
            <a:off x="11040795" y="5407064"/>
            <a:ext cx="396860" cy="39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11028377" y="543297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73</a:t>
            </a:r>
          </a:p>
        </p:txBody>
      </p:sp>
      <p:pic>
        <p:nvPicPr>
          <p:cNvPr id="332" name="Picture 2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7090" r="36744" b="-3976"/>
          <a:stretch/>
        </p:blipFill>
        <p:spPr bwMode="auto">
          <a:xfrm>
            <a:off x="4262483" y="4665519"/>
            <a:ext cx="234123" cy="7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599164" y="4739347"/>
            <a:ext cx="1988027" cy="60313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rgbClr val="003366"/>
                </a:solidFill>
              </a:rPr>
              <a:t>централизованная закупка ГКУ ЯО Агентство</a:t>
            </a:r>
          </a:p>
        </p:txBody>
      </p:sp>
    </p:spTree>
    <p:extLst>
      <p:ext uri="{BB962C8B-B14F-4D97-AF65-F5344CB8AC3E}">
        <p14:creationId xmlns:p14="http://schemas.microsoft.com/office/powerpoint/2010/main" val="412741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95CDE5-4604-45D0-8324-8FA70CB54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" y="1272888"/>
            <a:ext cx="3330000" cy="24852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3E8857-8ECA-4188-91B0-63E3D3D5C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11" y="1257873"/>
            <a:ext cx="3836274" cy="25152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06CF06-8CD3-4111-8EEA-858971EE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00" y="1242859"/>
            <a:ext cx="4004246" cy="25152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AE44C-0790-4063-9CAD-A6BA5BFF0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00" y="3969001"/>
            <a:ext cx="3915000" cy="24201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54D114-6AD3-47E9-98F5-6E192B1FAF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" y="3969001"/>
            <a:ext cx="3318304" cy="24201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C26571-4A3B-48F3-9BBB-39DC9F3F45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26" y="3960942"/>
            <a:ext cx="3712548" cy="2420158"/>
          </a:xfrm>
          <a:prstGeom prst="rect">
            <a:avLst/>
          </a:prstGeom>
        </p:spPr>
      </p:pic>
      <p:sp>
        <p:nvSpPr>
          <p:cNvPr id="9" name="Блок-схема: задержка 8"/>
          <p:cNvSpPr/>
          <p:nvPr/>
        </p:nvSpPr>
        <p:spPr>
          <a:xfrm flipH="1">
            <a:off x="11709947" y="6478017"/>
            <a:ext cx="472751" cy="366346"/>
          </a:xfrm>
          <a:prstGeom prst="flowChartDelay">
            <a:avLst/>
          </a:prstGeom>
          <a:solidFill>
            <a:srgbClr val="EDBA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5" b="1" dirty="0">
                <a:solidFill>
                  <a:srgbClr val="93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13" name="Прямоугольник с двумя вырезанными противолежащими углами 42"/>
          <p:cNvSpPr/>
          <p:nvPr/>
        </p:nvSpPr>
        <p:spPr>
          <a:xfrm>
            <a:off x="1210833" y="0"/>
            <a:ext cx="10984053" cy="828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>
              <a:solidFill>
                <a:srgbClr val="934677"/>
              </a:solidFill>
            </a:endParaRPr>
          </a:p>
        </p:txBody>
      </p:sp>
      <p:sp>
        <p:nvSpPr>
          <p:cNvPr id="15" name="Прямоугольник с двумя вырезанными противолежащими углами 42"/>
          <p:cNvSpPr/>
          <p:nvPr/>
        </p:nvSpPr>
        <p:spPr>
          <a:xfrm>
            <a:off x="1207594" y="-7634"/>
            <a:ext cx="10984054" cy="79521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16" name="TextBox 15"/>
          <p:cNvSpPr txBox="1"/>
          <p:nvPr/>
        </p:nvSpPr>
        <p:spPr>
          <a:xfrm>
            <a:off x="740229" y="102113"/>
            <a:ext cx="113317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Центры «Точка роста»</a:t>
            </a:r>
          </a:p>
        </p:txBody>
      </p:sp>
      <p:sp>
        <p:nvSpPr>
          <p:cNvPr id="17" name="Прямоугольник с двумя вырезанными противолежащими углами 42"/>
          <p:cNvSpPr/>
          <p:nvPr/>
        </p:nvSpPr>
        <p:spPr>
          <a:xfrm>
            <a:off x="1222509" y="-13566"/>
            <a:ext cx="10984491" cy="756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20" name="TextBox 19"/>
          <p:cNvSpPr txBox="1"/>
          <p:nvPr/>
        </p:nvSpPr>
        <p:spPr>
          <a:xfrm>
            <a:off x="863601" y="123887"/>
            <a:ext cx="113317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ЦЕНТРЫ ОБРАЗОВАНИЯ «ТОЧКА РОСТА»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t="14458" r="89723" b="77873"/>
          <a:stretch/>
        </p:blipFill>
        <p:spPr bwMode="auto">
          <a:xfrm>
            <a:off x="211292" y="25485"/>
            <a:ext cx="928687" cy="89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9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Группа 66"/>
          <p:cNvGrpSpPr/>
          <p:nvPr/>
        </p:nvGrpSpPr>
        <p:grpSpPr>
          <a:xfrm>
            <a:off x="5144643" y="999836"/>
            <a:ext cx="2688908" cy="915163"/>
            <a:chOff x="153692" y="196176"/>
            <a:chExt cx="2025016" cy="659097"/>
          </a:xfrm>
        </p:grpSpPr>
        <p:sp>
          <p:nvSpPr>
            <p:cNvPr id="68" name="Пятиугольник 67"/>
            <p:cNvSpPr/>
            <p:nvPr/>
          </p:nvSpPr>
          <p:spPr>
            <a:xfrm rot="10800000">
              <a:off x="153692" y="196176"/>
              <a:ext cx="2025016" cy="634968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Пятиугольник 4"/>
            <p:cNvSpPr/>
            <p:nvPr/>
          </p:nvSpPr>
          <p:spPr>
            <a:xfrm>
              <a:off x="258784" y="220305"/>
              <a:ext cx="1866274" cy="63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63,9 млн. руб.</a:t>
              </a:r>
              <a:endParaRPr lang="ru-RU" sz="1600" b="1" kern="1200" dirty="0">
                <a:solidFill>
                  <a:srgbClr val="C00000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Прямоугольник с двумя вырезанными противолежащими углами 42"/>
          <p:cNvSpPr/>
          <p:nvPr/>
        </p:nvSpPr>
        <p:spPr>
          <a:xfrm>
            <a:off x="833468" y="14514"/>
            <a:ext cx="11340000" cy="828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>
              <a:solidFill>
                <a:srgbClr val="934677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42"/>
          <p:cNvSpPr/>
          <p:nvPr/>
        </p:nvSpPr>
        <p:spPr>
          <a:xfrm>
            <a:off x="859258" y="-7634"/>
            <a:ext cx="11340000" cy="79521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9" name="Прямоугольник с двумя вырезанными противолежащими углами 42"/>
          <p:cNvSpPr/>
          <p:nvPr/>
        </p:nvSpPr>
        <p:spPr>
          <a:xfrm>
            <a:off x="961256" y="-28080"/>
            <a:ext cx="11232000" cy="756000"/>
          </a:xfrm>
          <a:custGeom>
            <a:avLst/>
            <a:gdLst>
              <a:gd name="connsiteX0" fmla="*/ 0 w 9722989"/>
              <a:gd name="connsiteY0" fmla="*/ 0 h 1188021"/>
              <a:gd name="connsiteX1" fmla="*/ 9155614 w 9722989"/>
              <a:gd name="connsiteY1" fmla="*/ 0 h 1188021"/>
              <a:gd name="connsiteX2" fmla="*/ 9722989 w 9722989"/>
              <a:gd name="connsiteY2" fmla="*/ 567375 h 1188021"/>
              <a:gd name="connsiteX3" fmla="*/ 9722989 w 9722989"/>
              <a:gd name="connsiteY3" fmla="*/ 1188021 h 1188021"/>
              <a:gd name="connsiteX4" fmla="*/ 9722989 w 9722989"/>
              <a:gd name="connsiteY4" fmla="*/ 1188021 h 1188021"/>
              <a:gd name="connsiteX5" fmla="*/ 567375 w 9722989"/>
              <a:gd name="connsiteY5" fmla="*/ 1188021 h 1188021"/>
              <a:gd name="connsiteX6" fmla="*/ 0 w 9722989"/>
              <a:gd name="connsiteY6" fmla="*/ 620646 h 1188021"/>
              <a:gd name="connsiteX7" fmla="*/ 0 w 9722989"/>
              <a:gd name="connsiteY7" fmla="*/ 0 h 1188021"/>
              <a:gd name="connsiteX0" fmla="*/ 0 w 9732662"/>
              <a:gd name="connsiteY0" fmla="*/ 0 h 1188021"/>
              <a:gd name="connsiteX1" fmla="*/ 9732662 w 9732662"/>
              <a:gd name="connsiteY1" fmla="*/ 0 h 1188021"/>
              <a:gd name="connsiteX2" fmla="*/ 9722989 w 9732662"/>
              <a:gd name="connsiteY2" fmla="*/ 567375 h 1188021"/>
              <a:gd name="connsiteX3" fmla="*/ 9722989 w 9732662"/>
              <a:gd name="connsiteY3" fmla="*/ 1188021 h 1188021"/>
              <a:gd name="connsiteX4" fmla="*/ 9722989 w 9732662"/>
              <a:gd name="connsiteY4" fmla="*/ 1188021 h 1188021"/>
              <a:gd name="connsiteX5" fmla="*/ 567375 w 9732662"/>
              <a:gd name="connsiteY5" fmla="*/ 1188021 h 1188021"/>
              <a:gd name="connsiteX6" fmla="*/ 0 w 9732662"/>
              <a:gd name="connsiteY6" fmla="*/ 620646 h 1188021"/>
              <a:gd name="connsiteX7" fmla="*/ 0 w 9732662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2298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8389"/>
              <a:gd name="connsiteY0" fmla="*/ 0 h 1188021"/>
              <a:gd name="connsiteX1" fmla="*/ 9732662 w 9748389"/>
              <a:gd name="connsiteY1" fmla="*/ 0 h 1188021"/>
              <a:gd name="connsiteX2" fmla="*/ 9742039 w 9748389"/>
              <a:gd name="connsiteY2" fmla="*/ 567375 h 1188021"/>
              <a:gd name="connsiteX3" fmla="*/ 9722989 w 9748389"/>
              <a:gd name="connsiteY3" fmla="*/ 1188021 h 1188021"/>
              <a:gd name="connsiteX4" fmla="*/ 9748389 w 9748389"/>
              <a:gd name="connsiteY4" fmla="*/ 1188021 h 1188021"/>
              <a:gd name="connsiteX5" fmla="*/ 567375 w 9748389"/>
              <a:gd name="connsiteY5" fmla="*/ 1188021 h 1188021"/>
              <a:gd name="connsiteX6" fmla="*/ 0 w 9748389"/>
              <a:gd name="connsiteY6" fmla="*/ 620646 h 1188021"/>
              <a:gd name="connsiteX7" fmla="*/ 0 w 974838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564239 w 9742039"/>
              <a:gd name="connsiteY4" fmla="*/ 1188021 h 1188021"/>
              <a:gd name="connsiteX5" fmla="*/ 567375 w 9742039"/>
              <a:gd name="connsiteY5" fmla="*/ 1188021 h 1188021"/>
              <a:gd name="connsiteX6" fmla="*/ 0 w 9742039"/>
              <a:gd name="connsiteY6" fmla="*/ 620646 h 1188021"/>
              <a:gd name="connsiteX7" fmla="*/ 0 w 9742039"/>
              <a:gd name="connsiteY7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567375 w 9742039"/>
              <a:gd name="connsiteY4" fmla="*/ 1188021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620646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948120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9742039"/>
              <a:gd name="connsiteY0" fmla="*/ 0 h 1188021"/>
              <a:gd name="connsiteX1" fmla="*/ 9732662 w 9742039"/>
              <a:gd name="connsiteY1" fmla="*/ 0 h 1188021"/>
              <a:gd name="connsiteX2" fmla="*/ 9742039 w 9742039"/>
              <a:gd name="connsiteY2" fmla="*/ 567375 h 1188021"/>
              <a:gd name="connsiteX3" fmla="*/ 9722989 w 9742039"/>
              <a:gd name="connsiteY3" fmla="*/ 1188021 h 1188021"/>
              <a:gd name="connsiteX4" fmla="*/ 1417411 w 9742039"/>
              <a:gd name="connsiteY4" fmla="*/ 1179143 h 1188021"/>
              <a:gd name="connsiteX5" fmla="*/ 0 w 9742039"/>
              <a:gd name="connsiteY5" fmla="*/ 327683 h 1188021"/>
              <a:gd name="connsiteX6" fmla="*/ 0 w 9742039"/>
              <a:gd name="connsiteY6" fmla="*/ 0 h 1188021"/>
              <a:gd name="connsiteX0" fmla="*/ 0 w 10857219"/>
              <a:gd name="connsiteY0" fmla="*/ 0 h 1188021"/>
              <a:gd name="connsiteX1" fmla="*/ 9732662 w 10857219"/>
              <a:gd name="connsiteY1" fmla="*/ 0 h 1188021"/>
              <a:gd name="connsiteX2" fmla="*/ 9722989 w 10857219"/>
              <a:gd name="connsiteY2" fmla="*/ 1188021 h 1188021"/>
              <a:gd name="connsiteX3" fmla="*/ 1417411 w 10857219"/>
              <a:gd name="connsiteY3" fmla="*/ 1179143 h 1188021"/>
              <a:gd name="connsiteX4" fmla="*/ 0 w 10857219"/>
              <a:gd name="connsiteY4" fmla="*/ 327683 h 1188021"/>
              <a:gd name="connsiteX5" fmla="*/ 0 w 10857219"/>
              <a:gd name="connsiteY5" fmla="*/ 0 h 1188021"/>
              <a:gd name="connsiteX0" fmla="*/ 0 w 10347127"/>
              <a:gd name="connsiteY0" fmla="*/ 0 h 1263758"/>
              <a:gd name="connsiteX1" fmla="*/ 9732662 w 10347127"/>
              <a:gd name="connsiteY1" fmla="*/ 0 h 1263758"/>
              <a:gd name="connsiteX2" fmla="*/ 9722989 w 10347127"/>
              <a:gd name="connsiteY2" fmla="*/ 1188021 h 1263758"/>
              <a:gd name="connsiteX3" fmla="*/ 1417411 w 10347127"/>
              <a:gd name="connsiteY3" fmla="*/ 1179143 h 1263758"/>
              <a:gd name="connsiteX4" fmla="*/ 0 w 10347127"/>
              <a:gd name="connsiteY4" fmla="*/ 327683 h 1263758"/>
              <a:gd name="connsiteX5" fmla="*/ 0 w 10347127"/>
              <a:gd name="connsiteY5" fmla="*/ 0 h 1263758"/>
              <a:gd name="connsiteX0" fmla="*/ 0 w 9741203"/>
              <a:gd name="connsiteY0" fmla="*/ 0 h 1188021"/>
              <a:gd name="connsiteX1" fmla="*/ 9732662 w 9741203"/>
              <a:gd name="connsiteY1" fmla="*/ 0 h 1188021"/>
              <a:gd name="connsiteX2" fmla="*/ 9722989 w 9741203"/>
              <a:gd name="connsiteY2" fmla="*/ 1188021 h 1188021"/>
              <a:gd name="connsiteX3" fmla="*/ 1417411 w 9741203"/>
              <a:gd name="connsiteY3" fmla="*/ 1179143 h 1188021"/>
              <a:gd name="connsiteX4" fmla="*/ 0 w 9741203"/>
              <a:gd name="connsiteY4" fmla="*/ 327683 h 1188021"/>
              <a:gd name="connsiteX5" fmla="*/ 0 w 9741203"/>
              <a:gd name="connsiteY5" fmla="*/ 0 h 1188021"/>
              <a:gd name="connsiteX0" fmla="*/ 0 w 9732761"/>
              <a:gd name="connsiteY0" fmla="*/ 0 h 1188021"/>
              <a:gd name="connsiteX1" fmla="*/ 9732662 w 9732761"/>
              <a:gd name="connsiteY1" fmla="*/ 0 h 1188021"/>
              <a:gd name="connsiteX2" fmla="*/ 9722989 w 9732761"/>
              <a:gd name="connsiteY2" fmla="*/ 1188021 h 1188021"/>
              <a:gd name="connsiteX3" fmla="*/ 1417411 w 9732761"/>
              <a:gd name="connsiteY3" fmla="*/ 1179143 h 1188021"/>
              <a:gd name="connsiteX4" fmla="*/ 0 w 9732761"/>
              <a:gd name="connsiteY4" fmla="*/ 327683 h 1188021"/>
              <a:gd name="connsiteX5" fmla="*/ 0 w 9732761"/>
              <a:gd name="connsiteY5" fmla="*/ 0 h 1188021"/>
              <a:gd name="connsiteX0" fmla="*/ 0 w 9738396"/>
              <a:gd name="connsiteY0" fmla="*/ 0 h 1188021"/>
              <a:gd name="connsiteX1" fmla="*/ 9732662 w 9738396"/>
              <a:gd name="connsiteY1" fmla="*/ 0 h 1188021"/>
              <a:gd name="connsiteX2" fmla="*/ 9722989 w 9738396"/>
              <a:gd name="connsiteY2" fmla="*/ 1188021 h 1188021"/>
              <a:gd name="connsiteX3" fmla="*/ 1417411 w 9738396"/>
              <a:gd name="connsiteY3" fmla="*/ 1179143 h 1188021"/>
              <a:gd name="connsiteX4" fmla="*/ 0 w 9738396"/>
              <a:gd name="connsiteY4" fmla="*/ 327683 h 1188021"/>
              <a:gd name="connsiteX5" fmla="*/ 0 w 9738396"/>
              <a:gd name="connsiteY5" fmla="*/ 0 h 1188021"/>
              <a:gd name="connsiteX0" fmla="*/ 0 w 9734526"/>
              <a:gd name="connsiteY0" fmla="*/ 0 h 1188021"/>
              <a:gd name="connsiteX1" fmla="*/ 9732662 w 9734526"/>
              <a:gd name="connsiteY1" fmla="*/ 0 h 1188021"/>
              <a:gd name="connsiteX2" fmla="*/ 9722989 w 9734526"/>
              <a:gd name="connsiteY2" fmla="*/ 1188021 h 1188021"/>
              <a:gd name="connsiteX3" fmla="*/ 1417411 w 9734526"/>
              <a:gd name="connsiteY3" fmla="*/ 1179143 h 1188021"/>
              <a:gd name="connsiteX4" fmla="*/ 0 w 9734526"/>
              <a:gd name="connsiteY4" fmla="*/ 327683 h 1188021"/>
              <a:gd name="connsiteX5" fmla="*/ 0 w 9734526"/>
              <a:gd name="connsiteY5" fmla="*/ 0 h 1188021"/>
              <a:gd name="connsiteX0" fmla="*/ 0 w 9738152"/>
              <a:gd name="connsiteY0" fmla="*/ 0 h 1188021"/>
              <a:gd name="connsiteX1" fmla="*/ 9732662 w 9738152"/>
              <a:gd name="connsiteY1" fmla="*/ 0 h 1188021"/>
              <a:gd name="connsiteX2" fmla="*/ 9722989 w 9738152"/>
              <a:gd name="connsiteY2" fmla="*/ 1188021 h 1188021"/>
              <a:gd name="connsiteX3" fmla="*/ 1417411 w 9738152"/>
              <a:gd name="connsiteY3" fmla="*/ 1179143 h 1188021"/>
              <a:gd name="connsiteX4" fmla="*/ 0 w 9738152"/>
              <a:gd name="connsiteY4" fmla="*/ 327683 h 1188021"/>
              <a:gd name="connsiteX5" fmla="*/ 0 w 9738152"/>
              <a:gd name="connsiteY5" fmla="*/ 0 h 1188021"/>
              <a:gd name="connsiteX0" fmla="*/ 0 w 9736005"/>
              <a:gd name="connsiteY0" fmla="*/ 0 h 1188021"/>
              <a:gd name="connsiteX1" fmla="*/ 9732662 w 9736005"/>
              <a:gd name="connsiteY1" fmla="*/ 0 h 1188021"/>
              <a:gd name="connsiteX2" fmla="*/ 9722989 w 9736005"/>
              <a:gd name="connsiteY2" fmla="*/ 1188021 h 1188021"/>
              <a:gd name="connsiteX3" fmla="*/ 1417411 w 9736005"/>
              <a:gd name="connsiteY3" fmla="*/ 1179143 h 1188021"/>
              <a:gd name="connsiteX4" fmla="*/ 0 w 9736005"/>
              <a:gd name="connsiteY4" fmla="*/ 327683 h 1188021"/>
              <a:gd name="connsiteX5" fmla="*/ 0 w 9736005"/>
              <a:gd name="connsiteY5" fmla="*/ 0 h 1188021"/>
              <a:gd name="connsiteX0" fmla="*/ 0 w 9748728"/>
              <a:gd name="connsiteY0" fmla="*/ 0 h 1188021"/>
              <a:gd name="connsiteX1" fmla="*/ 9732662 w 9748728"/>
              <a:gd name="connsiteY1" fmla="*/ 0 h 1188021"/>
              <a:gd name="connsiteX2" fmla="*/ 9745585 w 9748728"/>
              <a:gd name="connsiteY2" fmla="*/ 1188021 h 1188021"/>
              <a:gd name="connsiteX3" fmla="*/ 1417411 w 9748728"/>
              <a:gd name="connsiteY3" fmla="*/ 1179143 h 1188021"/>
              <a:gd name="connsiteX4" fmla="*/ 0 w 9748728"/>
              <a:gd name="connsiteY4" fmla="*/ 327683 h 1188021"/>
              <a:gd name="connsiteX5" fmla="*/ 0 w 9748728"/>
              <a:gd name="connsiteY5" fmla="*/ 0 h 1188021"/>
              <a:gd name="connsiteX0" fmla="*/ 0 w 9745609"/>
              <a:gd name="connsiteY0" fmla="*/ 0 h 1188021"/>
              <a:gd name="connsiteX1" fmla="*/ 9732662 w 9745609"/>
              <a:gd name="connsiteY1" fmla="*/ 0 h 1188021"/>
              <a:gd name="connsiteX2" fmla="*/ 9745585 w 9745609"/>
              <a:gd name="connsiteY2" fmla="*/ 1188021 h 1188021"/>
              <a:gd name="connsiteX3" fmla="*/ 1417411 w 9745609"/>
              <a:gd name="connsiteY3" fmla="*/ 1179143 h 1188021"/>
              <a:gd name="connsiteX4" fmla="*/ 0 w 9745609"/>
              <a:gd name="connsiteY4" fmla="*/ 327683 h 1188021"/>
              <a:gd name="connsiteX5" fmla="*/ 0 w 9745609"/>
              <a:gd name="connsiteY5" fmla="*/ 0 h 1188021"/>
              <a:gd name="connsiteX0" fmla="*/ 0 w 9746893"/>
              <a:gd name="connsiteY0" fmla="*/ 8773 h 1196794"/>
              <a:gd name="connsiteX1" fmla="*/ 9741700 w 9746893"/>
              <a:gd name="connsiteY1" fmla="*/ 0 h 1196794"/>
              <a:gd name="connsiteX2" fmla="*/ 9745585 w 9746893"/>
              <a:gd name="connsiteY2" fmla="*/ 1196794 h 1196794"/>
              <a:gd name="connsiteX3" fmla="*/ 1417411 w 9746893"/>
              <a:gd name="connsiteY3" fmla="*/ 1187916 h 1196794"/>
              <a:gd name="connsiteX4" fmla="*/ 0 w 9746893"/>
              <a:gd name="connsiteY4" fmla="*/ 336456 h 1196794"/>
              <a:gd name="connsiteX5" fmla="*/ 0 w 9746893"/>
              <a:gd name="connsiteY5" fmla="*/ 8773 h 11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6893" h="1196794">
                <a:moveTo>
                  <a:pt x="0" y="8773"/>
                </a:moveTo>
                <a:lnTo>
                  <a:pt x="9741700" y="0"/>
                </a:lnTo>
                <a:cubicBezTo>
                  <a:pt x="9749945" y="476267"/>
                  <a:pt x="9746009" y="846360"/>
                  <a:pt x="9745585" y="1196794"/>
                </a:cubicBezTo>
                <a:lnTo>
                  <a:pt x="1417411" y="1187916"/>
                </a:lnTo>
                <a:lnTo>
                  <a:pt x="0" y="336456"/>
                </a:lnTo>
                <a:lnTo>
                  <a:pt x="0" y="8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5" dirty="0"/>
          </a:p>
        </p:txBody>
      </p:sp>
      <p:sp>
        <p:nvSpPr>
          <p:cNvPr id="11" name="TextBox 10"/>
          <p:cNvSpPr txBox="1"/>
          <p:nvPr/>
        </p:nvSpPr>
        <p:spPr>
          <a:xfrm>
            <a:off x="1177176" y="-28513"/>
            <a:ext cx="11039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ПРОЕКТ «УСПЕХ  КАЖДОГО РЕБЕНКА»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8190" y="6858000"/>
            <a:ext cx="12173810" cy="0"/>
          </a:xfrm>
          <a:prstGeom prst="line">
            <a:avLst/>
          </a:prstGeom>
          <a:ln w="19050">
            <a:solidFill>
              <a:srgbClr val="93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892490" y="980408"/>
            <a:ext cx="2688908" cy="915163"/>
            <a:chOff x="153692" y="196176"/>
            <a:chExt cx="2025016" cy="659097"/>
          </a:xfrm>
        </p:grpSpPr>
        <p:sp>
          <p:nvSpPr>
            <p:cNvPr id="27" name="Пятиугольник 26"/>
            <p:cNvSpPr/>
            <p:nvPr/>
          </p:nvSpPr>
          <p:spPr>
            <a:xfrm rot="10800000">
              <a:off x="153692" y="196176"/>
              <a:ext cx="2025016" cy="634968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ятиугольник 4"/>
            <p:cNvSpPr/>
            <p:nvPr/>
          </p:nvSpPr>
          <p:spPr>
            <a:xfrm>
              <a:off x="258784" y="220305"/>
              <a:ext cx="1866274" cy="63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11</a:t>
              </a:r>
              <a:r>
                <a:rPr lang="ru-RU" b="1" kern="12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 результатов</a:t>
              </a:r>
              <a:endParaRPr lang="ru-RU" sz="16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5" name="Овал 24"/>
          <p:cNvSpPr>
            <a:spLocks noChangeAspect="1"/>
          </p:cNvSpPr>
          <p:nvPr/>
        </p:nvSpPr>
        <p:spPr>
          <a:xfrm>
            <a:off x="390879" y="1015111"/>
            <a:ext cx="806140" cy="792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Группа 29"/>
          <p:cNvGrpSpPr/>
          <p:nvPr/>
        </p:nvGrpSpPr>
        <p:grpSpPr>
          <a:xfrm>
            <a:off x="8987972" y="1015111"/>
            <a:ext cx="2978780" cy="864000"/>
            <a:chOff x="153692" y="114563"/>
            <a:chExt cx="2025016" cy="634968"/>
          </a:xfrm>
        </p:grpSpPr>
        <p:sp>
          <p:nvSpPr>
            <p:cNvPr id="31" name="Пятиугольник 30"/>
            <p:cNvSpPr/>
            <p:nvPr/>
          </p:nvSpPr>
          <p:spPr>
            <a:xfrm rot="10800000">
              <a:off x="153692" y="114563"/>
              <a:ext cx="2025016" cy="634968"/>
            </a:xfrm>
            <a:prstGeom prst="homePlate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ятиугольник 4"/>
            <p:cNvSpPr/>
            <p:nvPr/>
          </p:nvSpPr>
          <p:spPr>
            <a:xfrm>
              <a:off x="253232" y="114563"/>
              <a:ext cx="1866274" cy="63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более 60% образовательных организаций</a:t>
              </a:r>
              <a:endParaRPr lang="ru-RU" b="1" kern="1200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29" name="Овал 28"/>
          <p:cNvSpPr>
            <a:spLocks noChangeAspect="1"/>
          </p:cNvSpPr>
          <p:nvPr/>
        </p:nvSpPr>
        <p:spPr>
          <a:xfrm>
            <a:off x="8551539" y="1078171"/>
            <a:ext cx="806140" cy="792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05769232"/>
              </p:ext>
            </p:extLst>
          </p:nvPr>
        </p:nvGraphicFramePr>
        <p:xfrm>
          <a:off x="186278" y="2095500"/>
          <a:ext cx="6642227" cy="438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007" y="2425699"/>
            <a:ext cx="331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3520" y="3267583"/>
            <a:ext cx="468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6375" y="4088575"/>
            <a:ext cx="965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46%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147" y="4913663"/>
            <a:ext cx="843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60%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787039" y="2266280"/>
            <a:ext cx="2810190" cy="4572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: вправо 19">
            <a:extLst>
              <a:ext uri="{FF2B5EF4-FFF2-40B4-BE49-F238E27FC236}">
                <a16:creationId xmlns:a16="http://schemas.microsoft.com/office/drawing/2014/main" id="{5BFF66EA-4D63-470C-9393-93B9D180EF16}"/>
              </a:ext>
            </a:extLst>
          </p:cNvPr>
          <p:cNvSpPr/>
          <p:nvPr/>
        </p:nvSpPr>
        <p:spPr>
          <a:xfrm>
            <a:off x="6901888" y="4233679"/>
            <a:ext cx="978408" cy="93600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-29036" y="3847918"/>
            <a:ext cx="840821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>
              <a:lnSpc>
                <a:spcPct val="80000"/>
              </a:lnSpc>
            </a:pP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8519880" y="4692964"/>
            <a:ext cx="3446872" cy="948099"/>
            <a:chOff x="413971" y="273819"/>
            <a:chExt cx="6168038" cy="547989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Прямоугольник 46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34967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 дополнительного образования «Лидер» в Гаврилов-Яме</a:t>
              </a:r>
            </a:p>
          </p:txBody>
        </p:sp>
      </p:grpSp>
      <p:sp>
        <p:nvSpPr>
          <p:cNvPr id="43" name="Овал 42"/>
          <p:cNvSpPr>
            <a:spLocks noChangeAspect="1"/>
          </p:cNvSpPr>
          <p:nvPr/>
        </p:nvSpPr>
        <p:spPr>
          <a:xfrm>
            <a:off x="7930237" y="4755679"/>
            <a:ext cx="828000" cy="82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8527140" y="5701690"/>
            <a:ext cx="3446872" cy="948099"/>
            <a:chOff x="413971" y="273819"/>
            <a:chExt cx="6168038" cy="547989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рямоугольник 49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34967" tIns="40640" rIns="40640" bIns="40640" numCol="1" spcCol="127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детей с ограниченными возможностями здоровья охвачены дополнительным образованием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163838" y="4966958"/>
            <a:ext cx="33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7923838" y="5737143"/>
            <a:ext cx="828000" cy="82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81894" y="5943513"/>
            <a:ext cx="949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52%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8829944" y="2980476"/>
            <a:ext cx="2880001" cy="557661"/>
            <a:chOff x="9779" y="219150"/>
            <a:chExt cx="2168928" cy="401625"/>
          </a:xfrm>
        </p:grpSpPr>
        <p:sp>
          <p:nvSpPr>
            <p:cNvPr id="58" name="Пятиугольник 57"/>
            <p:cNvSpPr/>
            <p:nvPr/>
          </p:nvSpPr>
          <p:spPr>
            <a:xfrm rot="10800000">
              <a:off x="9779" y="219150"/>
              <a:ext cx="2168928" cy="401625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Пятиугольник 4"/>
            <p:cNvSpPr/>
            <p:nvPr/>
          </p:nvSpPr>
          <p:spPr>
            <a:xfrm>
              <a:off x="230092" y="299983"/>
              <a:ext cx="1735142" cy="317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29" tIns="30480" rIns="56896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195,2 млн. руб.</a:t>
              </a:r>
              <a:endParaRPr lang="ru-RU" sz="1600" b="1" kern="1200" dirty="0">
                <a:solidFill>
                  <a:srgbClr val="C00000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8512626" y="3684244"/>
            <a:ext cx="3446872" cy="948099"/>
            <a:chOff x="413971" y="273819"/>
            <a:chExt cx="6168038" cy="547989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Прямоугольник 61"/>
            <p:cNvSpPr/>
            <p:nvPr/>
          </p:nvSpPr>
          <p:spPr>
            <a:xfrm>
              <a:off x="413971" y="273819"/>
              <a:ext cx="6168038" cy="5479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34967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 дополнительного образования «Дом научной коллаборации» (ЯРГУ)</a:t>
              </a:r>
              <a:endParaRPr lang="ru-RU" sz="1600" b="1" kern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Овал 62"/>
          <p:cNvSpPr>
            <a:spLocks noChangeAspect="1"/>
          </p:cNvSpPr>
          <p:nvPr/>
        </p:nvSpPr>
        <p:spPr>
          <a:xfrm>
            <a:off x="7922983" y="3746959"/>
            <a:ext cx="828000" cy="82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156584" y="3958238"/>
            <a:ext cx="33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Блок-схема: задержка 15"/>
          <p:cNvSpPr/>
          <p:nvPr/>
        </p:nvSpPr>
        <p:spPr>
          <a:xfrm flipH="1">
            <a:off x="11709947" y="6478017"/>
            <a:ext cx="472751" cy="366346"/>
          </a:xfrm>
          <a:prstGeom prst="flowChartDelay">
            <a:avLst/>
          </a:prstGeom>
          <a:solidFill>
            <a:srgbClr val="EDBA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5" b="1" dirty="0">
                <a:solidFill>
                  <a:srgbClr val="93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22060" r="89724" b="70364"/>
          <a:stretch/>
        </p:blipFill>
        <p:spPr bwMode="auto">
          <a:xfrm>
            <a:off x="47218" y="29543"/>
            <a:ext cx="900112" cy="87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/>
          <p:cNvSpPr/>
          <p:nvPr/>
        </p:nvSpPr>
        <p:spPr>
          <a:xfrm>
            <a:off x="4645744" y="967096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84" y="1157596"/>
            <a:ext cx="3905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Овал 69"/>
          <p:cNvSpPr>
            <a:spLocks noChangeAspect="1"/>
          </p:cNvSpPr>
          <p:nvPr/>
        </p:nvSpPr>
        <p:spPr>
          <a:xfrm>
            <a:off x="8258184" y="2842195"/>
            <a:ext cx="792000" cy="773724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224" y="3019995"/>
            <a:ext cx="288000" cy="39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249939" y="5725150"/>
            <a:ext cx="965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4485</a:t>
            </a:r>
          </a:p>
        </p:txBody>
      </p:sp>
    </p:spTree>
    <p:extLst>
      <p:ext uri="{BB962C8B-B14F-4D97-AF65-F5344CB8AC3E}">
        <p14:creationId xmlns:p14="http://schemas.microsoft.com/office/powerpoint/2010/main" val="1821909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5250</TotalTime>
  <Words>1411</Words>
  <Application>Microsoft Office PowerPoint</Application>
  <PresentationFormat>Широкоэкранный</PresentationFormat>
  <Paragraphs>386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Constantia</vt:lpstr>
      <vt:lpstr>Franklin Gothic Book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Правительство ЯО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Дивина Светлана Евгеньвна</dc:creator>
  <cp:lastModifiedBy>magda.liudmila@outlook.com</cp:lastModifiedBy>
  <cp:revision>764</cp:revision>
  <cp:lastPrinted>2019-03-18T06:10:01Z</cp:lastPrinted>
  <dcterms:created xsi:type="dcterms:W3CDTF">2018-08-02T07:31:52Z</dcterms:created>
  <dcterms:modified xsi:type="dcterms:W3CDTF">2020-08-31T05:56:03Z</dcterms:modified>
</cp:coreProperties>
</file>